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58" r:id="rId4"/>
    <p:sldId id="259" r:id="rId5"/>
    <p:sldId id="260" r:id="rId6"/>
    <p:sldId id="261" r:id="rId7"/>
    <p:sldId id="263" r:id="rId8"/>
    <p:sldId id="262"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authors.xml><?xml version="1.0" encoding="utf-8"?>
<p188:authorLst xmlns:a="http://schemas.openxmlformats.org/drawingml/2006/main" xmlns:r="http://schemas.openxmlformats.org/officeDocument/2006/relationships" xmlns:p188="http://schemas.microsoft.com/office/powerpoint/2018/8/main">
  <p188:author id="{0C13AE77-E186-F7C8-6F0D-4107CC157FF6}" name="Intondi, Scott" initials="IS" userId="Intondi, Scott" providerId="Non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5" d="100"/>
          <a:sy n="65" d="100"/>
        </p:scale>
        <p:origin x="160" y="2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8/10/relationships/authors" Targe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image" Target="../media/image6.jpeg"/><Relationship Id="rId4" Type="http://schemas.openxmlformats.org/officeDocument/2006/relationships/image" Target="../media/image9.jpeg"/></Relationships>
</file>

<file path=ppt/diagrams/_rels/data3.xml.rels><?xml version="1.0" encoding="UTF-8" standalone="yes"?>
<Relationships xmlns="http://schemas.openxmlformats.org/package/2006/relationships"><Relationship Id="rId1" Type="http://schemas.openxmlformats.org/officeDocument/2006/relationships/image" Target="../media/image10.jpeg"/></Relationships>
</file>

<file path=ppt/diagrams/_rels/data4.xml.rels><?xml version="1.0" encoding="UTF-8" standalone="yes"?>
<Relationships xmlns="http://schemas.openxmlformats.org/package/2006/relationships"><Relationship Id="rId1" Type="http://schemas.openxmlformats.org/officeDocument/2006/relationships/image" Target="../media/image11.jpg"/></Relationships>
</file>

<file path=ppt/diagrams/_rels/drawing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image" Target="../media/image6.jpeg"/><Relationship Id="rId4" Type="http://schemas.openxmlformats.org/officeDocument/2006/relationships/image" Target="../media/image9.jpeg"/></Relationships>
</file>

<file path=ppt/diagrams/_rels/drawing3.xml.rels><?xml version="1.0" encoding="UTF-8" standalone="yes"?>
<Relationships xmlns="http://schemas.openxmlformats.org/package/2006/relationships"><Relationship Id="rId1" Type="http://schemas.openxmlformats.org/officeDocument/2006/relationships/image" Target="../media/image10.jpeg"/></Relationships>
</file>

<file path=ppt/diagrams/_rels/drawing4.xml.rels><?xml version="1.0" encoding="UTF-8" standalone="yes"?>
<Relationships xmlns="http://schemas.openxmlformats.org/package/2006/relationships"><Relationship Id="rId1" Type="http://schemas.openxmlformats.org/officeDocument/2006/relationships/image" Target="../media/image11.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19D7E8-4C8C-419C-B78F-52F2B75E9263}" type="doc">
      <dgm:prSet loTypeId="urn:microsoft.com/office/officeart/2005/8/layout/vList3" loCatId="list" qsTypeId="urn:microsoft.com/office/officeart/2005/8/quickstyle/simple1" qsCatId="simple" csTypeId="urn:microsoft.com/office/officeart/2005/8/colors/accent1_2" csCatId="accent1" phldr="1"/>
      <dgm:spPr/>
      <dgm:t>
        <a:bodyPr/>
        <a:lstStyle/>
        <a:p>
          <a:endParaRPr lang="en-US"/>
        </a:p>
      </dgm:t>
    </dgm:pt>
    <dgm:pt modelId="{E213F3CE-82C8-4408-BA8B-0162C5DD8480}">
      <dgm:prSet/>
      <dgm:spPr/>
      <dgm:t>
        <a:bodyPr/>
        <a:lstStyle/>
        <a:p>
          <a:pPr algn="ctr"/>
          <a:r>
            <a:rPr lang="en-US" b="0" i="0" dirty="0"/>
            <a:t>Using the Agile Methodology helps with adapting with changes that could arise from clients needs and wants.</a:t>
          </a:r>
          <a:endParaRPr lang="en-US" dirty="0"/>
        </a:p>
      </dgm:t>
    </dgm:pt>
    <dgm:pt modelId="{CC23A3A6-1859-4BE7-895E-27FF8A59B8D9}" type="parTrans" cxnId="{B62D2B5B-EEB9-487C-BB53-C91764FCAD68}">
      <dgm:prSet/>
      <dgm:spPr/>
      <dgm:t>
        <a:bodyPr/>
        <a:lstStyle/>
        <a:p>
          <a:pPr algn="ctr"/>
          <a:endParaRPr lang="en-US"/>
        </a:p>
      </dgm:t>
    </dgm:pt>
    <dgm:pt modelId="{41A255E7-EFF5-4A7C-8C86-6294FD71ECCA}" type="sibTrans" cxnId="{B62D2B5B-EEB9-487C-BB53-C91764FCAD68}">
      <dgm:prSet/>
      <dgm:spPr/>
      <dgm:t>
        <a:bodyPr/>
        <a:lstStyle/>
        <a:p>
          <a:pPr algn="ctr"/>
          <a:endParaRPr lang="en-US"/>
        </a:p>
      </dgm:t>
    </dgm:pt>
    <dgm:pt modelId="{E0839A3E-6ECA-4059-AF45-90FEA9CBE8FA}">
      <dgm:prSet/>
      <dgm:spPr/>
      <dgm:t>
        <a:bodyPr/>
        <a:lstStyle/>
        <a:p>
          <a:pPr algn="ctr"/>
          <a:r>
            <a:rPr lang="en-US" b="0" i="0" dirty="0"/>
            <a:t>There is more transparency in the project with using radiator filters. These Radiator filter i.e., Product Backlog, help with understanding the clients wants and needs and can find issues that may arise at runtime i.e.,(as soon as possible)</a:t>
          </a:r>
          <a:endParaRPr lang="en-US" dirty="0"/>
        </a:p>
      </dgm:t>
    </dgm:pt>
    <dgm:pt modelId="{81044A1A-94F9-47D8-8A5A-3EA26246C205}" type="parTrans" cxnId="{AF54C648-75D1-4E08-A1F5-19ADDEB8EF87}">
      <dgm:prSet/>
      <dgm:spPr/>
      <dgm:t>
        <a:bodyPr/>
        <a:lstStyle/>
        <a:p>
          <a:pPr algn="ctr"/>
          <a:endParaRPr lang="en-US"/>
        </a:p>
      </dgm:t>
    </dgm:pt>
    <dgm:pt modelId="{ADA7CDE0-7829-45DA-A6AE-8B3CBC7158FA}" type="sibTrans" cxnId="{AF54C648-75D1-4E08-A1F5-19ADDEB8EF87}">
      <dgm:prSet/>
      <dgm:spPr/>
      <dgm:t>
        <a:bodyPr/>
        <a:lstStyle/>
        <a:p>
          <a:pPr algn="ctr"/>
          <a:endParaRPr lang="en-US"/>
        </a:p>
      </dgm:t>
    </dgm:pt>
    <dgm:pt modelId="{01740AAF-30AA-49F6-B86D-082CE6E28B4B}">
      <dgm:prSet/>
      <dgm:spPr/>
      <dgm:t>
        <a:bodyPr/>
        <a:lstStyle/>
        <a:p>
          <a:pPr algn="ctr"/>
          <a:r>
            <a:rPr lang="en-US" dirty="0"/>
            <a:t>Code is tested more often to mitigate bugs</a:t>
          </a:r>
        </a:p>
      </dgm:t>
    </dgm:pt>
    <dgm:pt modelId="{A631D3B3-2166-448F-AE22-90D348E0CFE5}" type="parTrans" cxnId="{2CC3C50F-62F6-4B79-957E-022B1BFC805F}">
      <dgm:prSet/>
      <dgm:spPr/>
      <dgm:t>
        <a:bodyPr/>
        <a:lstStyle/>
        <a:p>
          <a:pPr algn="ctr"/>
          <a:endParaRPr lang="en-US"/>
        </a:p>
      </dgm:t>
    </dgm:pt>
    <dgm:pt modelId="{262F53B9-86CB-40E7-B016-16E01CF1DB80}" type="sibTrans" cxnId="{2CC3C50F-62F6-4B79-957E-022B1BFC805F}">
      <dgm:prSet/>
      <dgm:spPr/>
      <dgm:t>
        <a:bodyPr/>
        <a:lstStyle/>
        <a:p>
          <a:pPr algn="ctr"/>
          <a:endParaRPr lang="en-US"/>
        </a:p>
      </dgm:t>
    </dgm:pt>
    <dgm:pt modelId="{B582EF0C-6969-4554-B4EE-51AFB699E699}">
      <dgm:prSet/>
      <dgm:spPr/>
      <dgm:t>
        <a:bodyPr/>
        <a:lstStyle/>
        <a:p>
          <a:pPr algn="ctr"/>
          <a:r>
            <a:rPr lang="en-US" dirty="0"/>
            <a:t>Teams are broken down to a Product Owner, a Scrum Master, And several developers(software and testers)</a:t>
          </a:r>
        </a:p>
      </dgm:t>
    </dgm:pt>
    <dgm:pt modelId="{03C49A96-D575-4DD4-A88F-A4789A00808C}" type="parTrans" cxnId="{9D1C9A79-501E-4A97-915C-B733E934F801}">
      <dgm:prSet/>
      <dgm:spPr/>
      <dgm:t>
        <a:bodyPr/>
        <a:lstStyle/>
        <a:p>
          <a:pPr algn="ctr"/>
          <a:endParaRPr lang="en-US"/>
        </a:p>
      </dgm:t>
    </dgm:pt>
    <dgm:pt modelId="{3B95FDFE-7CC3-4A0B-B36E-057BB1E70754}" type="sibTrans" cxnId="{9D1C9A79-501E-4A97-915C-B733E934F801}">
      <dgm:prSet/>
      <dgm:spPr/>
      <dgm:t>
        <a:bodyPr/>
        <a:lstStyle/>
        <a:p>
          <a:pPr algn="ctr"/>
          <a:endParaRPr lang="en-US"/>
        </a:p>
      </dgm:t>
    </dgm:pt>
    <dgm:pt modelId="{01EF3D66-225B-4123-8898-6B0F4C782681}" type="pres">
      <dgm:prSet presAssocID="{BD19D7E8-4C8C-419C-B78F-52F2B75E9263}" presName="linearFlow" presStyleCnt="0">
        <dgm:presLayoutVars>
          <dgm:dir/>
          <dgm:resizeHandles val="exact"/>
        </dgm:presLayoutVars>
      </dgm:prSet>
      <dgm:spPr/>
    </dgm:pt>
    <dgm:pt modelId="{9F2ADA43-207C-4240-B0CA-248622FF80C4}" type="pres">
      <dgm:prSet presAssocID="{E213F3CE-82C8-4408-BA8B-0162C5DD8480}" presName="composite" presStyleCnt="0"/>
      <dgm:spPr/>
    </dgm:pt>
    <dgm:pt modelId="{CE68115C-2536-4173-A0B9-DE65576CFF1B}" type="pres">
      <dgm:prSet presAssocID="{E213F3CE-82C8-4408-BA8B-0162C5DD8480}" presName="imgShp" presStyleLbl="fgImgPlace1" presStyleIdx="0" presStyleCnt="4" custLinFactNeighborX="-3180" custLinFactNeighborY="5563"/>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Two women working"/>
        </a:ext>
      </dgm:extLst>
    </dgm:pt>
    <dgm:pt modelId="{8A33FA28-8772-4B67-B5F1-9955C4B6C77F}" type="pres">
      <dgm:prSet presAssocID="{E213F3CE-82C8-4408-BA8B-0162C5DD8480}" presName="txShp" presStyleLbl="node1" presStyleIdx="0" presStyleCnt="4">
        <dgm:presLayoutVars>
          <dgm:bulletEnabled val="1"/>
        </dgm:presLayoutVars>
      </dgm:prSet>
      <dgm:spPr/>
    </dgm:pt>
    <dgm:pt modelId="{450A69C7-1A74-4D92-B3FA-013E196FAD2B}" type="pres">
      <dgm:prSet presAssocID="{41A255E7-EFF5-4A7C-8C86-6294FD71ECCA}" presName="spacing" presStyleCnt="0"/>
      <dgm:spPr/>
    </dgm:pt>
    <dgm:pt modelId="{5537EE7A-0968-45E8-AAC8-0331D7CBED3C}" type="pres">
      <dgm:prSet presAssocID="{E0839A3E-6ECA-4059-AF45-90FEA9CBE8FA}" presName="composite" presStyleCnt="0"/>
      <dgm:spPr/>
    </dgm:pt>
    <dgm:pt modelId="{C73EAB4F-ECC5-41BE-8955-78CABA1B1EF6}" type="pres">
      <dgm:prSet presAssocID="{E0839A3E-6ECA-4059-AF45-90FEA9CBE8FA}" presName="imgShp" presStyleLbl="fgImgPlac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l="-39000" r="-39000"/>
          </a:stretch>
        </a:blipFill>
      </dgm:spPr>
      <dgm:extLst>
        <a:ext uri="{E40237B7-FDA0-4F09-8148-C483321AD2D9}">
          <dgm14:cNvPr xmlns:dgm14="http://schemas.microsoft.com/office/drawing/2010/diagram" id="0" name="" descr="Businessperson on a computer"/>
        </a:ext>
      </dgm:extLst>
    </dgm:pt>
    <dgm:pt modelId="{16267B5E-9EE3-40C0-8577-E639AA39E2A7}" type="pres">
      <dgm:prSet presAssocID="{E0839A3E-6ECA-4059-AF45-90FEA9CBE8FA}" presName="txShp" presStyleLbl="node1" presStyleIdx="1" presStyleCnt="4">
        <dgm:presLayoutVars>
          <dgm:bulletEnabled val="1"/>
        </dgm:presLayoutVars>
      </dgm:prSet>
      <dgm:spPr/>
    </dgm:pt>
    <dgm:pt modelId="{06DB2EC9-CEBE-4E53-8DCC-C972C782F5EE}" type="pres">
      <dgm:prSet presAssocID="{ADA7CDE0-7829-45DA-A6AE-8B3CBC7158FA}" presName="spacing" presStyleCnt="0"/>
      <dgm:spPr/>
    </dgm:pt>
    <dgm:pt modelId="{F003F2DD-B865-4569-BC49-CDEA95B3C009}" type="pres">
      <dgm:prSet presAssocID="{01740AAF-30AA-49F6-B86D-082CE6E28B4B}" presName="composite" presStyleCnt="0"/>
      <dgm:spPr/>
    </dgm:pt>
    <dgm:pt modelId="{A7F45162-4543-45E6-B6A4-DF24DBADF4C6}" type="pres">
      <dgm:prSet presAssocID="{01740AAF-30AA-49F6-B86D-082CE6E28B4B}" presName="imgShp" presStyleLbl="fgImgPlace1" presStyleIdx="2"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Program coding on a computer screen"/>
        </a:ext>
      </dgm:extLst>
    </dgm:pt>
    <dgm:pt modelId="{CA48B440-51BE-40D6-AE65-34E5EACC97FB}" type="pres">
      <dgm:prSet presAssocID="{01740AAF-30AA-49F6-B86D-082CE6E28B4B}" presName="txShp" presStyleLbl="node1" presStyleIdx="2" presStyleCnt="4">
        <dgm:presLayoutVars>
          <dgm:bulletEnabled val="1"/>
        </dgm:presLayoutVars>
      </dgm:prSet>
      <dgm:spPr/>
    </dgm:pt>
    <dgm:pt modelId="{D997EB11-BC16-405E-A50E-65FFC2C64BD4}" type="pres">
      <dgm:prSet presAssocID="{262F53B9-86CB-40E7-B016-16E01CF1DB80}" presName="spacing" presStyleCnt="0"/>
      <dgm:spPr/>
    </dgm:pt>
    <dgm:pt modelId="{CF401945-6AA8-472C-829D-6077F5E5B446}" type="pres">
      <dgm:prSet presAssocID="{B582EF0C-6969-4554-B4EE-51AFB699E699}" presName="composite" presStyleCnt="0"/>
      <dgm:spPr/>
    </dgm:pt>
    <dgm:pt modelId="{433F8135-FDAB-42E7-B89A-084EED3F7490}" type="pres">
      <dgm:prSet presAssocID="{B582EF0C-6969-4554-B4EE-51AFB699E699}" presName="imgShp" presStyleLbl="fgImgPlace1" presStyleIdx="3" presStyleCnt="4" custLinFactNeighborX="0" custLinFactNeighborY="-3338"/>
      <dgm:spPr>
        <a:blipFill>
          <a:blip xmlns:r="http://schemas.openxmlformats.org/officeDocument/2006/relationships" r:embed="rId4">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Man smiling during a work meeting"/>
        </a:ext>
      </dgm:extLst>
    </dgm:pt>
    <dgm:pt modelId="{6A18CD24-2F52-47F4-9E84-67EE62F0F6BA}" type="pres">
      <dgm:prSet presAssocID="{B582EF0C-6969-4554-B4EE-51AFB699E699}" presName="txShp" presStyleLbl="node1" presStyleIdx="3" presStyleCnt="4">
        <dgm:presLayoutVars>
          <dgm:bulletEnabled val="1"/>
        </dgm:presLayoutVars>
      </dgm:prSet>
      <dgm:spPr/>
    </dgm:pt>
  </dgm:ptLst>
  <dgm:cxnLst>
    <dgm:cxn modelId="{59ACAB0D-6D76-4B74-BA01-6D76622C70C7}" type="presOf" srcId="{B582EF0C-6969-4554-B4EE-51AFB699E699}" destId="{6A18CD24-2F52-47F4-9E84-67EE62F0F6BA}" srcOrd="0" destOrd="0" presId="urn:microsoft.com/office/officeart/2005/8/layout/vList3"/>
    <dgm:cxn modelId="{2CC3C50F-62F6-4B79-957E-022B1BFC805F}" srcId="{BD19D7E8-4C8C-419C-B78F-52F2B75E9263}" destId="{01740AAF-30AA-49F6-B86D-082CE6E28B4B}" srcOrd="2" destOrd="0" parTransId="{A631D3B3-2166-448F-AE22-90D348E0CFE5}" sibTransId="{262F53B9-86CB-40E7-B016-16E01CF1DB80}"/>
    <dgm:cxn modelId="{4E4D4414-85C6-4A4E-A415-8D6DBCCCEA9A}" type="presOf" srcId="{01740AAF-30AA-49F6-B86D-082CE6E28B4B}" destId="{CA48B440-51BE-40D6-AE65-34E5EACC97FB}" srcOrd="0" destOrd="0" presId="urn:microsoft.com/office/officeart/2005/8/layout/vList3"/>
    <dgm:cxn modelId="{F8904D1E-3FC8-44C9-A779-F42C55A17FE4}" type="presOf" srcId="{E0839A3E-6ECA-4059-AF45-90FEA9CBE8FA}" destId="{16267B5E-9EE3-40C0-8577-E639AA39E2A7}" srcOrd="0" destOrd="0" presId="urn:microsoft.com/office/officeart/2005/8/layout/vList3"/>
    <dgm:cxn modelId="{07CA0740-4DE4-44AF-9EC5-464B322922C3}" type="presOf" srcId="{E213F3CE-82C8-4408-BA8B-0162C5DD8480}" destId="{8A33FA28-8772-4B67-B5F1-9955C4B6C77F}" srcOrd="0" destOrd="0" presId="urn:microsoft.com/office/officeart/2005/8/layout/vList3"/>
    <dgm:cxn modelId="{B62D2B5B-EEB9-487C-BB53-C91764FCAD68}" srcId="{BD19D7E8-4C8C-419C-B78F-52F2B75E9263}" destId="{E213F3CE-82C8-4408-BA8B-0162C5DD8480}" srcOrd="0" destOrd="0" parTransId="{CC23A3A6-1859-4BE7-895E-27FF8A59B8D9}" sibTransId="{41A255E7-EFF5-4A7C-8C86-6294FD71ECCA}"/>
    <dgm:cxn modelId="{AF54C648-75D1-4E08-A1F5-19ADDEB8EF87}" srcId="{BD19D7E8-4C8C-419C-B78F-52F2B75E9263}" destId="{E0839A3E-6ECA-4059-AF45-90FEA9CBE8FA}" srcOrd="1" destOrd="0" parTransId="{81044A1A-94F9-47D8-8A5A-3EA26246C205}" sibTransId="{ADA7CDE0-7829-45DA-A6AE-8B3CBC7158FA}"/>
    <dgm:cxn modelId="{9D1C9A79-501E-4A97-915C-B733E934F801}" srcId="{BD19D7E8-4C8C-419C-B78F-52F2B75E9263}" destId="{B582EF0C-6969-4554-B4EE-51AFB699E699}" srcOrd="3" destOrd="0" parTransId="{03C49A96-D575-4DD4-A88F-A4789A00808C}" sibTransId="{3B95FDFE-7CC3-4A0B-B36E-057BB1E70754}"/>
    <dgm:cxn modelId="{D8EC58E1-3F44-4502-B713-7D0CC012C2F1}" type="presOf" srcId="{BD19D7E8-4C8C-419C-B78F-52F2B75E9263}" destId="{01EF3D66-225B-4123-8898-6B0F4C782681}" srcOrd="0" destOrd="0" presId="urn:microsoft.com/office/officeart/2005/8/layout/vList3"/>
    <dgm:cxn modelId="{05F9A131-96A7-43E5-9E7B-D09B871D3AF6}" type="presParOf" srcId="{01EF3D66-225B-4123-8898-6B0F4C782681}" destId="{9F2ADA43-207C-4240-B0CA-248622FF80C4}" srcOrd="0" destOrd="0" presId="urn:microsoft.com/office/officeart/2005/8/layout/vList3"/>
    <dgm:cxn modelId="{C72DD566-71BB-4845-AB61-0F4D6DF03344}" type="presParOf" srcId="{9F2ADA43-207C-4240-B0CA-248622FF80C4}" destId="{CE68115C-2536-4173-A0B9-DE65576CFF1B}" srcOrd="0" destOrd="0" presId="urn:microsoft.com/office/officeart/2005/8/layout/vList3"/>
    <dgm:cxn modelId="{D5DA5AA1-4355-45D0-AA81-B32284FCB5AE}" type="presParOf" srcId="{9F2ADA43-207C-4240-B0CA-248622FF80C4}" destId="{8A33FA28-8772-4B67-B5F1-9955C4B6C77F}" srcOrd="1" destOrd="0" presId="urn:microsoft.com/office/officeart/2005/8/layout/vList3"/>
    <dgm:cxn modelId="{E61B36F8-6D9C-4CB3-B669-04C5FD433C89}" type="presParOf" srcId="{01EF3D66-225B-4123-8898-6B0F4C782681}" destId="{450A69C7-1A74-4D92-B3FA-013E196FAD2B}" srcOrd="1" destOrd="0" presId="urn:microsoft.com/office/officeart/2005/8/layout/vList3"/>
    <dgm:cxn modelId="{82FD3EB5-E168-4618-8F0C-883AB69E1735}" type="presParOf" srcId="{01EF3D66-225B-4123-8898-6B0F4C782681}" destId="{5537EE7A-0968-45E8-AAC8-0331D7CBED3C}" srcOrd="2" destOrd="0" presId="urn:microsoft.com/office/officeart/2005/8/layout/vList3"/>
    <dgm:cxn modelId="{122CCB36-73B1-40BF-BBD0-55B736FE1D00}" type="presParOf" srcId="{5537EE7A-0968-45E8-AAC8-0331D7CBED3C}" destId="{C73EAB4F-ECC5-41BE-8955-78CABA1B1EF6}" srcOrd="0" destOrd="0" presId="urn:microsoft.com/office/officeart/2005/8/layout/vList3"/>
    <dgm:cxn modelId="{66D7F165-54CC-435E-9067-1F2DBC2ECAFF}" type="presParOf" srcId="{5537EE7A-0968-45E8-AAC8-0331D7CBED3C}" destId="{16267B5E-9EE3-40C0-8577-E639AA39E2A7}" srcOrd="1" destOrd="0" presId="urn:microsoft.com/office/officeart/2005/8/layout/vList3"/>
    <dgm:cxn modelId="{0D9D4258-EB38-4FCE-95A7-588C52EEE04E}" type="presParOf" srcId="{01EF3D66-225B-4123-8898-6B0F4C782681}" destId="{06DB2EC9-CEBE-4E53-8DCC-C972C782F5EE}" srcOrd="3" destOrd="0" presId="urn:microsoft.com/office/officeart/2005/8/layout/vList3"/>
    <dgm:cxn modelId="{58B17068-AD36-41FF-94F1-98CB7B7C3BA5}" type="presParOf" srcId="{01EF3D66-225B-4123-8898-6B0F4C782681}" destId="{F003F2DD-B865-4569-BC49-CDEA95B3C009}" srcOrd="4" destOrd="0" presId="urn:microsoft.com/office/officeart/2005/8/layout/vList3"/>
    <dgm:cxn modelId="{2AF3F141-C80B-4D18-AC91-42B667B30FC3}" type="presParOf" srcId="{F003F2DD-B865-4569-BC49-CDEA95B3C009}" destId="{A7F45162-4543-45E6-B6A4-DF24DBADF4C6}" srcOrd="0" destOrd="0" presId="urn:microsoft.com/office/officeart/2005/8/layout/vList3"/>
    <dgm:cxn modelId="{582FD68B-1E80-4A4C-B5DC-F814CC011F75}" type="presParOf" srcId="{F003F2DD-B865-4569-BC49-CDEA95B3C009}" destId="{CA48B440-51BE-40D6-AE65-34E5EACC97FB}" srcOrd="1" destOrd="0" presId="urn:microsoft.com/office/officeart/2005/8/layout/vList3"/>
    <dgm:cxn modelId="{00185383-BC11-4510-B94C-59C06548AA5E}" type="presParOf" srcId="{01EF3D66-225B-4123-8898-6B0F4C782681}" destId="{D997EB11-BC16-405E-A50E-65FFC2C64BD4}" srcOrd="5" destOrd="0" presId="urn:microsoft.com/office/officeart/2005/8/layout/vList3"/>
    <dgm:cxn modelId="{B79EC98B-40A9-49E7-A406-50497B134C5E}" type="presParOf" srcId="{01EF3D66-225B-4123-8898-6B0F4C782681}" destId="{CF401945-6AA8-472C-829D-6077F5E5B446}" srcOrd="6" destOrd="0" presId="urn:microsoft.com/office/officeart/2005/8/layout/vList3"/>
    <dgm:cxn modelId="{AC24B95C-3542-422C-9373-F408FC39E022}" type="presParOf" srcId="{CF401945-6AA8-472C-829D-6077F5E5B446}" destId="{433F8135-FDAB-42E7-B89A-084EED3F7490}" srcOrd="0" destOrd="0" presId="urn:microsoft.com/office/officeart/2005/8/layout/vList3"/>
    <dgm:cxn modelId="{485E03F0-12A1-430E-9883-6F3DC5C81098}" type="presParOf" srcId="{CF401945-6AA8-472C-829D-6077F5E5B446}" destId="{6A18CD24-2F52-47F4-9E84-67EE62F0F6BA}"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2BECA6-90F2-44E4-AAEB-DC9FF0F5DD7F}" type="doc">
      <dgm:prSet loTypeId="urn:microsoft.com/office/officeart/2005/8/layout/cycle2" loCatId="cycle" qsTypeId="urn:microsoft.com/office/officeart/2005/8/quickstyle/3d9" qsCatId="3D" csTypeId="urn:microsoft.com/office/officeart/2005/8/colors/accent1_2" csCatId="accent1" phldr="1"/>
      <dgm:spPr/>
      <dgm:t>
        <a:bodyPr/>
        <a:lstStyle/>
        <a:p>
          <a:endParaRPr lang="en-US"/>
        </a:p>
      </dgm:t>
    </dgm:pt>
    <dgm:pt modelId="{74318B84-95CC-4452-AEAC-77819163BF3A}">
      <dgm:prSet phldrT="[Text]"/>
      <dgm:spPr/>
      <dgm:t>
        <a:bodyPr/>
        <a:lstStyle/>
        <a:p>
          <a:r>
            <a:rPr lang="en-US" dirty="0"/>
            <a:t>Meet</a:t>
          </a:r>
        </a:p>
      </dgm:t>
    </dgm:pt>
    <dgm:pt modelId="{74A61E43-B217-494A-BEB0-2571D7650E79}" type="parTrans" cxnId="{2A91591E-1264-4A6C-953A-0A043EDF63E7}">
      <dgm:prSet/>
      <dgm:spPr/>
      <dgm:t>
        <a:bodyPr/>
        <a:lstStyle/>
        <a:p>
          <a:endParaRPr lang="en-US"/>
        </a:p>
      </dgm:t>
    </dgm:pt>
    <dgm:pt modelId="{06C58FEF-15FA-43D2-8062-F54AC8FE6E0D}" type="sibTrans" cxnId="{2A91591E-1264-4A6C-953A-0A043EDF63E7}">
      <dgm:prSet/>
      <dgm:spPr/>
      <dgm:t>
        <a:bodyPr/>
        <a:lstStyle/>
        <a:p>
          <a:endParaRPr lang="en-US"/>
        </a:p>
      </dgm:t>
    </dgm:pt>
    <dgm:pt modelId="{F373F1A1-BAAF-43B1-BC30-2EA936506E04}">
      <dgm:prSet phldrT="[Text]"/>
      <dgm:spPr/>
      <dgm:t>
        <a:bodyPr/>
        <a:lstStyle/>
        <a:p>
          <a:r>
            <a:rPr lang="en-US" dirty="0"/>
            <a:t>Plan</a:t>
          </a:r>
        </a:p>
      </dgm:t>
    </dgm:pt>
    <dgm:pt modelId="{41980BA6-BB96-4ACD-80DC-1F91E094E9A8}" type="parTrans" cxnId="{3FCB9B11-4FD4-4722-9E0B-432723F14C23}">
      <dgm:prSet/>
      <dgm:spPr/>
      <dgm:t>
        <a:bodyPr/>
        <a:lstStyle/>
        <a:p>
          <a:endParaRPr lang="en-US"/>
        </a:p>
      </dgm:t>
    </dgm:pt>
    <dgm:pt modelId="{5CD8B701-1AB6-4EC8-993D-8621FC5BCB2F}" type="sibTrans" cxnId="{3FCB9B11-4FD4-4722-9E0B-432723F14C23}">
      <dgm:prSet/>
      <dgm:spPr/>
      <dgm:t>
        <a:bodyPr/>
        <a:lstStyle/>
        <a:p>
          <a:endParaRPr lang="en-US"/>
        </a:p>
      </dgm:t>
    </dgm:pt>
    <dgm:pt modelId="{B4A8081E-1CE8-42A2-AB3D-1C13861A20AB}">
      <dgm:prSet phldrT="[Text]"/>
      <dgm:spPr/>
      <dgm:t>
        <a:bodyPr/>
        <a:lstStyle/>
        <a:p>
          <a:r>
            <a:rPr lang="en-US" dirty="0"/>
            <a:t>Design</a:t>
          </a:r>
        </a:p>
      </dgm:t>
    </dgm:pt>
    <dgm:pt modelId="{19D408C1-FE08-45E8-A4F4-0552D894960F}" type="parTrans" cxnId="{2DE990D9-BCA6-42F2-838A-52EAAD0634AA}">
      <dgm:prSet/>
      <dgm:spPr/>
      <dgm:t>
        <a:bodyPr/>
        <a:lstStyle/>
        <a:p>
          <a:endParaRPr lang="en-US"/>
        </a:p>
      </dgm:t>
    </dgm:pt>
    <dgm:pt modelId="{4AAE6F92-2844-4451-9F22-98BC5B171E63}" type="sibTrans" cxnId="{2DE990D9-BCA6-42F2-838A-52EAAD0634AA}">
      <dgm:prSet/>
      <dgm:spPr/>
      <dgm:t>
        <a:bodyPr/>
        <a:lstStyle/>
        <a:p>
          <a:endParaRPr lang="en-US"/>
        </a:p>
      </dgm:t>
    </dgm:pt>
    <dgm:pt modelId="{03D6314F-C438-4975-8B63-8078D24CB22F}">
      <dgm:prSet phldrT="[Text]"/>
      <dgm:spPr/>
      <dgm:t>
        <a:bodyPr/>
        <a:lstStyle/>
        <a:p>
          <a:r>
            <a:rPr lang="en-US" dirty="0"/>
            <a:t>Develop</a:t>
          </a:r>
        </a:p>
      </dgm:t>
    </dgm:pt>
    <dgm:pt modelId="{9EFF670D-9AC3-4266-91DD-DE7D4AB9A899}" type="parTrans" cxnId="{6CE051E2-B7FB-41A0-9C45-7E1B3E36F1A5}">
      <dgm:prSet/>
      <dgm:spPr/>
      <dgm:t>
        <a:bodyPr/>
        <a:lstStyle/>
        <a:p>
          <a:endParaRPr lang="en-US"/>
        </a:p>
      </dgm:t>
    </dgm:pt>
    <dgm:pt modelId="{CDD60B6F-9419-4DCE-B7E9-A5874750402F}" type="sibTrans" cxnId="{6CE051E2-B7FB-41A0-9C45-7E1B3E36F1A5}">
      <dgm:prSet/>
      <dgm:spPr/>
      <dgm:t>
        <a:bodyPr/>
        <a:lstStyle/>
        <a:p>
          <a:endParaRPr lang="en-US"/>
        </a:p>
      </dgm:t>
    </dgm:pt>
    <dgm:pt modelId="{25D3EFE8-F4EA-4F65-B202-A6AD102BF7B8}">
      <dgm:prSet phldrT="[Text]"/>
      <dgm:spPr/>
      <dgm:t>
        <a:bodyPr/>
        <a:lstStyle/>
        <a:p>
          <a:r>
            <a:rPr lang="en-US" dirty="0"/>
            <a:t>Test</a:t>
          </a:r>
        </a:p>
      </dgm:t>
    </dgm:pt>
    <dgm:pt modelId="{920A6949-C2E5-4512-9C1A-D433471CCDDE}" type="parTrans" cxnId="{4AD18F9E-DB59-4476-A0D4-4BBC44EE47DC}">
      <dgm:prSet/>
      <dgm:spPr/>
      <dgm:t>
        <a:bodyPr/>
        <a:lstStyle/>
        <a:p>
          <a:endParaRPr lang="en-US"/>
        </a:p>
      </dgm:t>
    </dgm:pt>
    <dgm:pt modelId="{B0B30556-F863-408D-A3AE-554D38A3C0FC}" type="sibTrans" cxnId="{4AD18F9E-DB59-4476-A0D4-4BBC44EE47DC}">
      <dgm:prSet/>
      <dgm:spPr/>
      <dgm:t>
        <a:bodyPr/>
        <a:lstStyle/>
        <a:p>
          <a:endParaRPr lang="en-US"/>
        </a:p>
      </dgm:t>
    </dgm:pt>
    <dgm:pt modelId="{513C559B-0DBD-4495-A999-20970BEFC9F1}">
      <dgm:prSet/>
      <dgm:spPr/>
      <dgm:t>
        <a:bodyPr/>
        <a:lstStyle/>
        <a:p>
          <a:r>
            <a:rPr lang="en-US" dirty="0"/>
            <a:t>Evaluate</a:t>
          </a:r>
        </a:p>
      </dgm:t>
    </dgm:pt>
    <dgm:pt modelId="{EEE7584B-9216-4355-9C8A-420E540491C0}" type="parTrans" cxnId="{F11ACE14-6DF5-4D78-B147-0C8EE45F5102}">
      <dgm:prSet/>
      <dgm:spPr/>
      <dgm:t>
        <a:bodyPr/>
        <a:lstStyle/>
        <a:p>
          <a:endParaRPr lang="en-US"/>
        </a:p>
      </dgm:t>
    </dgm:pt>
    <dgm:pt modelId="{FCC5F9A9-1C02-4316-96D5-A6464C77A859}" type="sibTrans" cxnId="{F11ACE14-6DF5-4D78-B147-0C8EE45F5102}">
      <dgm:prSet/>
      <dgm:spPr/>
      <dgm:t>
        <a:bodyPr/>
        <a:lstStyle/>
        <a:p>
          <a:endParaRPr lang="en-US"/>
        </a:p>
      </dgm:t>
    </dgm:pt>
    <dgm:pt modelId="{40E705AF-D93C-4320-A0A7-6FCDC5E9E10A}" type="pres">
      <dgm:prSet presAssocID="{DD2BECA6-90F2-44E4-AAEB-DC9FF0F5DD7F}" presName="cycle" presStyleCnt="0">
        <dgm:presLayoutVars>
          <dgm:dir/>
          <dgm:resizeHandles val="exact"/>
        </dgm:presLayoutVars>
      </dgm:prSet>
      <dgm:spPr/>
    </dgm:pt>
    <dgm:pt modelId="{BFB0713F-8D73-41E9-8FB1-1A2172DC6D18}" type="pres">
      <dgm:prSet presAssocID="{74318B84-95CC-4452-AEAC-77819163BF3A}" presName="node" presStyleLbl="node1" presStyleIdx="0" presStyleCnt="6">
        <dgm:presLayoutVars>
          <dgm:bulletEnabled val="1"/>
        </dgm:presLayoutVars>
      </dgm:prSet>
      <dgm:spPr/>
    </dgm:pt>
    <dgm:pt modelId="{ACD778CB-ED5D-4BB0-A89C-1219F8AB7E85}" type="pres">
      <dgm:prSet presAssocID="{06C58FEF-15FA-43D2-8062-F54AC8FE6E0D}" presName="sibTrans" presStyleLbl="sibTrans2D1" presStyleIdx="0" presStyleCnt="6"/>
      <dgm:spPr/>
    </dgm:pt>
    <dgm:pt modelId="{FAB48AB6-4CDD-49C6-9DFE-0E01DE6417E2}" type="pres">
      <dgm:prSet presAssocID="{06C58FEF-15FA-43D2-8062-F54AC8FE6E0D}" presName="connectorText" presStyleLbl="sibTrans2D1" presStyleIdx="0" presStyleCnt="6"/>
      <dgm:spPr/>
    </dgm:pt>
    <dgm:pt modelId="{56F01F25-9230-4E6F-8A98-7CE0E4F264F3}" type="pres">
      <dgm:prSet presAssocID="{F373F1A1-BAAF-43B1-BC30-2EA936506E04}" presName="node" presStyleLbl="node1" presStyleIdx="1" presStyleCnt="6">
        <dgm:presLayoutVars>
          <dgm:bulletEnabled val="1"/>
        </dgm:presLayoutVars>
      </dgm:prSet>
      <dgm:spPr/>
    </dgm:pt>
    <dgm:pt modelId="{61CC72BF-8A21-4E89-A33E-A3016A9D0E52}" type="pres">
      <dgm:prSet presAssocID="{5CD8B701-1AB6-4EC8-993D-8621FC5BCB2F}" presName="sibTrans" presStyleLbl="sibTrans2D1" presStyleIdx="1" presStyleCnt="6"/>
      <dgm:spPr/>
    </dgm:pt>
    <dgm:pt modelId="{A5BD1124-568B-4E25-8A0B-36EC27248149}" type="pres">
      <dgm:prSet presAssocID="{5CD8B701-1AB6-4EC8-993D-8621FC5BCB2F}" presName="connectorText" presStyleLbl="sibTrans2D1" presStyleIdx="1" presStyleCnt="6"/>
      <dgm:spPr/>
    </dgm:pt>
    <dgm:pt modelId="{49CF4F37-AE09-4B4B-94FB-D6C3572B9ADC}" type="pres">
      <dgm:prSet presAssocID="{B4A8081E-1CE8-42A2-AB3D-1C13861A20AB}" presName="node" presStyleLbl="node1" presStyleIdx="2" presStyleCnt="6">
        <dgm:presLayoutVars>
          <dgm:bulletEnabled val="1"/>
        </dgm:presLayoutVars>
      </dgm:prSet>
      <dgm:spPr/>
    </dgm:pt>
    <dgm:pt modelId="{F6524AE8-C7CB-465A-83DC-457CE0905905}" type="pres">
      <dgm:prSet presAssocID="{4AAE6F92-2844-4451-9F22-98BC5B171E63}" presName="sibTrans" presStyleLbl="sibTrans2D1" presStyleIdx="2" presStyleCnt="6"/>
      <dgm:spPr/>
    </dgm:pt>
    <dgm:pt modelId="{01175022-9606-4E15-A2B2-89519CEF183E}" type="pres">
      <dgm:prSet presAssocID="{4AAE6F92-2844-4451-9F22-98BC5B171E63}" presName="connectorText" presStyleLbl="sibTrans2D1" presStyleIdx="2" presStyleCnt="6"/>
      <dgm:spPr/>
    </dgm:pt>
    <dgm:pt modelId="{685CFF9C-2C2A-4096-BDDD-61710CB07B37}" type="pres">
      <dgm:prSet presAssocID="{03D6314F-C438-4975-8B63-8078D24CB22F}" presName="node" presStyleLbl="node1" presStyleIdx="3" presStyleCnt="6">
        <dgm:presLayoutVars>
          <dgm:bulletEnabled val="1"/>
        </dgm:presLayoutVars>
      </dgm:prSet>
      <dgm:spPr/>
    </dgm:pt>
    <dgm:pt modelId="{52C916A3-9FED-47B5-A787-EF5796620AC8}" type="pres">
      <dgm:prSet presAssocID="{CDD60B6F-9419-4DCE-B7E9-A5874750402F}" presName="sibTrans" presStyleLbl="sibTrans2D1" presStyleIdx="3" presStyleCnt="6"/>
      <dgm:spPr/>
    </dgm:pt>
    <dgm:pt modelId="{A8033575-3798-4FB6-B4BE-0BFDEAAEEC16}" type="pres">
      <dgm:prSet presAssocID="{CDD60B6F-9419-4DCE-B7E9-A5874750402F}" presName="connectorText" presStyleLbl="sibTrans2D1" presStyleIdx="3" presStyleCnt="6"/>
      <dgm:spPr/>
    </dgm:pt>
    <dgm:pt modelId="{F6E8AAE9-5F9F-4A11-B153-EB486B472469}" type="pres">
      <dgm:prSet presAssocID="{25D3EFE8-F4EA-4F65-B202-A6AD102BF7B8}" presName="node" presStyleLbl="node1" presStyleIdx="4" presStyleCnt="6">
        <dgm:presLayoutVars>
          <dgm:bulletEnabled val="1"/>
        </dgm:presLayoutVars>
      </dgm:prSet>
      <dgm:spPr/>
    </dgm:pt>
    <dgm:pt modelId="{EE46CA20-D24F-427B-BABA-3E13A8FCF465}" type="pres">
      <dgm:prSet presAssocID="{B0B30556-F863-408D-A3AE-554D38A3C0FC}" presName="sibTrans" presStyleLbl="sibTrans2D1" presStyleIdx="4" presStyleCnt="6"/>
      <dgm:spPr/>
    </dgm:pt>
    <dgm:pt modelId="{53E3DB04-2DC8-417B-9BB7-265D40BAB977}" type="pres">
      <dgm:prSet presAssocID="{B0B30556-F863-408D-A3AE-554D38A3C0FC}" presName="connectorText" presStyleLbl="sibTrans2D1" presStyleIdx="4" presStyleCnt="6"/>
      <dgm:spPr/>
    </dgm:pt>
    <dgm:pt modelId="{EE80239B-9B1D-4BFB-9B25-33A81E26E1CC}" type="pres">
      <dgm:prSet presAssocID="{513C559B-0DBD-4495-A999-20970BEFC9F1}" presName="node" presStyleLbl="node1" presStyleIdx="5" presStyleCnt="6">
        <dgm:presLayoutVars>
          <dgm:bulletEnabled val="1"/>
        </dgm:presLayoutVars>
      </dgm:prSet>
      <dgm:spPr/>
    </dgm:pt>
    <dgm:pt modelId="{3EB713A1-19D9-4EF4-8F01-C593DF93478F}" type="pres">
      <dgm:prSet presAssocID="{FCC5F9A9-1C02-4316-96D5-A6464C77A859}" presName="sibTrans" presStyleLbl="sibTrans2D1" presStyleIdx="5" presStyleCnt="6"/>
      <dgm:spPr/>
    </dgm:pt>
    <dgm:pt modelId="{4E5ED3CB-E082-471F-814E-A9A7FBACF5F8}" type="pres">
      <dgm:prSet presAssocID="{FCC5F9A9-1C02-4316-96D5-A6464C77A859}" presName="connectorText" presStyleLbl="sibTrans2D1" presStyleIdx="5" presStyleCnt="6"/>
      <dgm:spPr/>
    </dgm:pt>
  </dgm:ptLst>
  <dgm:cxnLst>
    <dgm:cxn modelId="{BFA86B08-AE3B-4068-B478-F6238C89D707}" type="presOf" srcId="{FCC5F9A9-1C02-4316-96D5-A6464C77A859}" destId="{4E5ED3CB-E082-471F-814E-A9A7FBACF5F8}" srcOrd="1" destOrd="0" presId="urn:microsoft.com/office/officeart/2005/8/layout/cycle2"/>
    <dgm:cxn modelId="{8A57990F-AAAB-4B1E-8422-F4D4FFD2A04C}" type="presOf" srcId="{74318B84-95CC-4452-AEAC-77819163BF3A}" destId="{BFB0713F-8D73-41E9-8FB1-1A2172DC6D18}" srcOrd="0" destOrd="0" presId="urn:microsoft.com/office/officeart/2005/8/layout/cycle2"/>
    <dgm:cxn modelId="{3FCB9B11-4FD4-4722-9E0B-432723F14C23}" srcId="{DD2BECA6-90F2-44E4-AAEB-DC9FF0F5DD7F}" destId="{F373F1A1-BAAF-43B1-BC30-2EA936506E04}" srcOrd="1" destOrd="0" parTransId="{41980BA6-BB96-4ACD-80DC-1F91E094E9A8}" sibTransId="{5CD8B701-1AB6-4EC8-993D-8621FC5BCB2F}"/>
    <dgm:cxn modelId="{F11ACE14-6DF5-4D78-B147-0C8EE45F5102}" srcId="{DD2BECA6-90F2-44E4-AAEB-DC9FF0F5DD7F}" destId="{513C559B-0DBD-4495-A999-20970BEFC9F1}" srcOrd="5" destOrd="0" parTransId="{EEE7584B-9216-4355-9C8A-420E540491C0}" sibTransId="{FCC5F9A9-1C02-4316-96D5-A6464C77A859}"/>
    <dgm:cxn modelId="{2A91591E-1264-4A6C-953A-0A043EDF63E7}" srcId="{DD2BECA6-90F2-44E4-AAEB-DC9FF0F5DD7F}" destId="{74318B84-95CC-4452-AEAC-77819163BF3A}" srcOrd="0" destOrd="0" parTransId="{74A61E43-B217-494A-BEB0-2571D7650E79}" sibTransId="{06C58FEF-15FA-43D2-8062-F54AC8FE6E0D}"/>
    <dgm:cxn modelId="{C4138137-2C36-4ED3-91AA-C46A8FE95B1D}" type="presOf" srcId="{CDD60B6F-9419-4DCE-B7E9-A5874750402F}" destId="{A8033575-3798-4FB6-B4BE-0BFDEAAEEC16}" srcOrd="1" destOrd="0" presId="urn:microsoft.com/office/officeart/2005/8/layout/cycle2"/>
    <dgm:cxn modelId="{2B991A56-2010-4DB1-AB1F-0896114AED04}" type="presOf" srcId="{513C559B-0DBD-4495-A999-20970BEFC9F1}" destId="{EE80239B-9B1D-4BFB-9B25-33A81E26E1CC}" srcOrd="0" destOrd="0" presId="urn:microsoft.com/office/officeart/2005/8/layout/cycle2"/>
    <dgm:cxn modelId="{BEF5D679-24CB-422A-B6B3-978534FEACBA}" type="presOf" srcId="{DD2BECA6-90F2-44E4-AAEB-DC9FF0F5DD7F}" destId="{40E705AF-D93C-4320-A0A7-6FCDC5E9E10A}" srcOrd="0" destOrd="0" presId="urn:microsoft.com/office/officeart/2005/8/layout/cycle2"/>
    <dgm:cxn modelId="{772A1D7F-A74F-4FFB-938D-20935CB8CEC7}" type="presOf" srcId="{5CD8B701-1AB6-4EC8-993D-8621FC5BCB2F}" destId="{61CC72BF-8A21-4E89-A33E-A3016A9D0E52}" srcOrd="0" destOrd="0" presId="urn:microsoft.com/office/officeart/2005/8/layout/cycle2"/>
    <dgm:cxn modelId="{F8EA0484-C27C-449D-A92D-8C4088A2A653}" type="presOf" srcId="{25D3EFE8-F4EA-4F65-B202-A6AD102BF7B8}" destId="{F6E8AAE9-5F9F-4A11-B153-EB486B472469}" srcOrd="0" destOrd="0" presId="urn:microsoft.com/office/officeart/2005/8/layout/cycle2"/>
    <dgm:cxn modelId="{518A2387-1C90-4ED6-AB77-0F69CFB09DC3}" type="presOf" srcId="{5CD8B701-1AB6-4EC8-993D-8621FC5BCB2F}" destId="{A5BD1124-568B-4E25-8A0B-36EC27248149}" srcOrd="1" destOrd="0" presId="urn:microsoft.com/office/officeart/2005/8/layout/cycle2"/>
    <dgm:cxn modelId="{08D38998-004F-4CAF-9E80-5CF4F6D7504A}" type="presOf" srcId="{06C58FEF-15FA-43D2-8062-F54AC8FE6E0D}" destId="{FAB48AB6-4CDD-49C6-9DFE-0E01DE6417E2}" srcOrd="1" destOrd="0" presId="urn:microsoft.com/office/officeart/2005/8/layout/cycle2"/>
    <dgm:cxn modelId="{4AD18F9E-DB59-4476-A0D4-4BBC44EE47DC}" srcId="{DD2BECA6-90F2-44E4-AAEB-DC9FF0F5DD7F}" destId="{25D3EFE8-F4EA-4F65-B202-A6AD102BF7B8}" srcOrd="4" destOrd="0" parTransId="{920A6949-C2E5-4512-9C1A-D433471CCDDE}" sibTransId="{B0B30556-F863-408D-A3AE-554D38A3C0FC}"/>
    <dgm:cxn modelId="{0A30D0A2-652D-433E-8918-21A644585405}" type="presOf" srcId="{06C58FEF-15FA-43D2-8062-F54AC8FE6E0D}" destId="{ACD778CB-ED5D-4BB0-A89C-1219F8AB7E85}" srcOrd="0" destOrd="0" presId="urn:microsoft.com/office/officeart/2005/8/layout/cycle2"/>
    <dgm:cxn modelId="{7CB89BA6-C156-400A-B0E7-9965D6DEF0BB}" type="presOf" srcId="{4AAE6F92-2844-4451-9F22-98BC5B171E63}" destId="{01175022-9606-4E15-A2B2-89519CEF183E}" srcOrd="1" destOrd="0" presId="urn:microsoft.com/office/officeart/2005/8/layout/cycle2"/>
    <dgm:cxn modelId="{F04DB3A7-3235-4EB6-A7FF-353432A8DC7D}" type="presOf" srcId="{4AAE6F92-2844-4451-9F22-98BC5B171E63}" destId="{F6524AE8-C7CB-465A-83DC-457CE0905905}" srcOrd="0" destOrd="0" presId="urn:microsoft.com/office/officeart/2005/8/layout/cycle2"/>
    <dgm:cxn modelId="{2043D2A8-C228-4E53-910D-652BCF9C1D23}" type="presOf" srcId="{CDD60B6F-9419-4DCE-B7E9-A5874750402F}" destId="{52C916A3-9FED-47B5-A787-EF5796620AC8}" srcOrd="0" destOrd="0" presId="urn:microsoft.com/office/officeart/2005/8/layout/cycle2"/>
    <dgm:cxn modelId="{8F5137AD-107D-4382-AABF-00DDDB7953A0}" type="presOf" srcId="{03D6314F-C438-4975-8B63-8078D24CB22F}" destId="{685CFF9C-2C2A-4096-BDDD-61710CB07B37}" srcOrd="0" destOrd="0" presId="urn:microsoft.com/office/officeart/2005/8/layout/cycle2"/>
    <dgm:cxn modelId="{C35F87C6-7E67-49A2-B630-F07E1F6DB217}" type="presOf" srcId="{F373F1A1-BAAF-43B1-BC30-2EA936506E04}" destId="{56F01F25-9230-4E6F-8A98-7CE0E4F264F3}" srcOrd="0" destOrd="0" presId="urn:microsoft.com/office/officeart/2005/8/layout/cycle2"/>
    <dgm:cxn modelId="{2DE990D9-BCA6-42F2-838A-52EAAD0634AA}" srcId="{DD2BECA6-90F2-44E4-AAEB-DC9FF0F5DD7F}" destId="{B4A8081E-1CE8-42A2-AB3D-1C13861A20AB}" srcOrd="2" destOrd="0" parTransId="{19D408C1-FE08-45E8-A4F4-0552D894960F}" sibTransId="{4AAE6F92-2844-4451-9F22-98BC5B171E63}"/>
    <dgm:cxn modelId="{6CE051E2-B7FB-41A0-9C45-7E1B3E36F1A5}" srcId="{DD2BECA6-90F2-44E4-AAEB-DC9FF0F5DD7F}" destId="{03D6314F-C438-4975-8B63-8078D24CB22F}" srcOrd="3" destOrd="0" parTransId="{9EFF670D-9AC3-4266-91DD-DE7D4AB9A899}" sibTransId="{CDD60B6F-9419-4DCE-B7E9-A5874750402F}"/>
    <dgm:cxn modelId="{9F1D24E4-3ED6-4007-AAC4-71D000BF54A6}" type="presOf" srcId="{B0B30556-F863-408D-A3AE-554D38A3C0FC}" destId="{53E3DB04-2DC8-417B-9BB7-265D40BAB977}" srcOrd="1" destOrd="0" presId="urn:microsoft.com/office/officeart/2005/8/layout/cycle2"/>
    <dgm:cxn modelId="{0EC723EC-A000-46D3-8240-A3D33198F3A0}" type="presOf" srcId="{B0B30556-F863-408D-A3AE-554D38A3C0FC}" destId="{EE46CA20-D24F-427B-BABA-3E13A8FCF465}" srcOrd="0" destOrd="0" presId="urn:microsoft.com/office/officeart/2005/8/layout/cycle2"/>
    <dgm:cxn modelId="{BC5E5EEE-780A-4781-8A83-80761BDDC3DB}" type="presOf" srcId="{FCC5F9A9-1C02-4316-96D5-A6464C77A859}" destId="{3EB713A1-19D9-4EF4-8F01-C593DF93478F}" srcOrd="0" destOrd="0" presId="urn:microsoft.com/office/officeart/2005/8/layout/cycle2"/>
    <dgm:cxn modelId="{C53F61FF-211F-4B1F-8777-B86F166CB282}" type="presOf" srcId="{B4A8081E-1CE8-42A2-AB3D-1C13861A20AB}" destId="{49CF4F37-AE09-4B4B-94FB-D6C3572B9ADC}" srcOrd="0" destOrd="0" presId="urn:microsoft.com/office/officeart/2005/8/layout/cycle2"/>
    <dgm:cxn modelId="{43627166-694D-4DAF-8CF3-1872CADF67AD}" type="presParOf" srcId="{40E705AF-D93C-4320-A0A7-6FCDC5E9E10A}" destId="{BFB0713F-8D73-41E9-8FB1-1A2172DC6D18}" srcOrd="0" destOrd="0" presId="urn:microsoft.com/office/officeart/2005/8/layout/cycle2"/>
    <dgm:cxn modelId="{7630611F-C240-4C62-9019-BD5680F5B91B}" type="presParOf" srcId="{40E705AF-D93C-4320-A0A7-6FCDC5E9E10A}" destId="{ACD778CB-ED5D-4BB0-A89C-1219F8AB7E85}" srcOrd="1" destOrd="0" presId="urn:microsoft.com/office/officeart/2005/8/layout/cycle2"/>
    <dgm:cxn modelId="{A5DBBD01-E71E-4EBB-87EA-1E4F1AAAE95B}" type="presParOf" srcId="{ACD778CB-ED5D-4BB0-A89C-1219F8AB7E85}" destId="{FAB48AB6-4CDD-49C6-9DFE-0E01DE6417E2}" srcOrd="0" destOrd="0" presId="urn:microsoft.com/office/officeart/2005/8/layout/cycle2"/>
    <dgm:cxn modelId="{AA35FB2D-19CC-4447-8377-FAE3D67FC71B}" type="presParOf" srcId="{40E705AF-D93C-4320-A0A7-6FCDC5E9E10A}" destId="{56F01F25-9230-4E6F-8A98-7CE0E4F264F3}" srcOrd="2" destOrd="0" presId="urn:microsoft.com/office/officeart/2005/8/layout/cycle2"/>
    <dgm:cxn modelId="{99A9CAFB-F1E6-4E16-85AB-9A1F3E28D213}" type="presParOf" srcId="{40E705AF-D93C-4320-A0A7-6FCDC5E9E10A}" destId="{61CC72BF-8A21-4E89-A33E-A3016A9D0E52}" srcOrd="3" destOrd="0" presId="urn:microsoft.com/office/officeart/2005/8/layout/cycle2"/>
    <dgm:cxn modelId="{0B4BFA2D-8ABA-41D8-810A-86A1AA885C49}" type="presParOf" srcId="{61CC72BF-8A21-4E89-A33E-A3016A9D0E52}" destId="{A5BD1124-568B-4E25-8A0B-36EC27248149}" srcOrd="0" destOrd="0" presId="urn:microsoft.com/office/officeart/2005/8/layout/cycle2"/>
    <dgm:cxn modelId="{32F301B1-4AA0-4256-8B49-A208013AAED4}" type="presParOf" srcId="{40E705AF-D93C-4320-A0A7-6FCDC5E9E10A}" destId="{49CF4F37-AE09-4B4B-94FB-D6C3572B9ADC}" srcOrd="4" destOrd="0" presId="urn:microsoft.com/office/officeart/2005/8/layout/cycle2"/>
    <dgm:cxn modelId="{CC0DF08F-8DDF-406F-9EBD-73F2220E1E68}" type="presParOf" srcId="{40E705AF-D93C-4320-A0A7-6FCDC5E9E10A}" destId="{F6524AE8-C7CB-465A-83DC-457CE0905905}" srcOrd="5" destOrd="0" presId="urn:microsoft.com/office/officeart/2005/8/layout/cycle2"/>
    <dgm:cxn modelId="{F985219C-D8C1-4BCA-B05A-F1F6DCE4416E}" type="presParOf" srcId="{F6524AE8-C7CB-465A-83DC-457CE0905905}" destId="{01175022-9606-4E15-A2B2-89519CEF183E}" srcOrd="0" destOrd="0" presId="urn:microsoft.com/office/officeart/2005/8/layout/cycle2"/>
    <dgm:cxn modelId="{9E26836A-66D7-4585-96FE-1A8D227D3292}" type="presParOf" srcId="{40E705AF-D93C-4320-A0A7-6FCDC5E9E10A}" destId="{685CFF9C-2C2A-4096-BDDD-61710CB07B37}" srcOrd="6" destOrd="0" presId="urn:microsoft.com/office/officeart/2005/8/layout/cycle2"/>
    <dgm:cxn modelId="{ECC84470-1225-4386-8AB8-8FFBA821AAD3}" type="presParOf" srcId="{40E705AF-D93C-4320-A0A7-6FCDC5E9E10A}" destId="{52C916A3-9FED-47B5-A787-EF5796620AC8}" srcOrd="7" destOrd="0" presId="urn:microsoft.com/office/officeart/2005/8/layout/cycle2"/>
    <dgm:cxn modelId="{F582574C-A677-4B9F-AED2-3E6D1D19AE7C}" type="presParOf" srcId="{52C916A3-9FED-47B5-A787-EF5796620AC8}" destId="{A8033575-3798-4FB6-B4BE-0BFDEAAEEC16}" srcOrd="0" destOrd="0" presId="urn:microsoft.com/office/officeart/2005/8/layout/cycle2"/>
    <dgm:cxn modelId="{8A597D25-8B02-4393-B0A4-3E5D8F644A1C}" type="presParOf" srcId="{40E705AF-D93C-4320-A0A7-6FCDC5E9E10A}" destId="{F6E8AAE9-5F9F-4A11-B153-EB486B472469}" srcOrd="8" destOrd="0" presId="urn:microsoft.com/office/officeart/2005/8/layout/cycle2"/>
    <dgm:cxn modelId="{85FBDEFB-F11A-423A-A007-2DA81C01AC2B}" type="presParOf" srcId="{40E705AF-D93C-4320-A0A7-6FCDC5E9E10A}" destId="{EE46CA20-D24F-427B-BABA-3E13A8FCF465}" srcOrd="9" destOrd="0" presId="urn:microsoft.com/office/officeart/2005/8/layout/cycle2"/>
    <dgm:cxn modelId="{EAC12BAD-4968-47BC-A614-D003AE86EFC1}" type="presParOf" srcId="{EE46CA20-D24F-427B-BABA-3E13A8FCF465}" destId="{53E3DB04-2DC8-417B-9BB7-265D40BAB977}" srcOrd="0" destOrd="0" presId="urn:microsoft.com/office/officeart/2005/8/layout/cycle2"/>
    <dgm:cxn modelId="{E778CC78-3F1A-44B1-949F-44BDCEA4026F}" type="presParOf" srcId="{40E705AF-D93C-4320-A0A7-6FCDC5E9E10A}" destId="{EE80239B-9B1D-4BFB-9B25-33A81E26E1CC}" srcOrd="10" destOrd="0" presId="urn:microsoft.com/office/officeart/2005/8/layout/cycle2"/>
    <dgm:cxn modelId="{D9463C7C-E82F-4F3B-9EF6-23A01FAA8E1C}" type="presParOf" srcId="{40E705AF-D93C-4320-A0A7-6FCDC5E9E10A}" destId="{3EB713A1-19D9-4EF4-8F01-C593DF93478F}" srcOrd="11" destOrd="0" presId="urn:microsoft.com/office/officeart/2005/8/layout/cycle2"/>
    <dgm:cxn modelId="{21BD0038-4C67-4990-8A51-CC57F507C3FB}" type="presParOf" srcId="{3EB713A1-19D9-4EF4-8F01-C593DF93478F}" destId="{4E5ED3CB-E082-471F-814E-A9A7FBACF5F8}"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7BADC38-2162-405D-BEBC-9D32A56C0EE4}" type="doc">
      <dgm:prSet loTypeId="urn:microsoft.com/office/officeart/2005/8/layout/radial2" loCatId="relationship" qsTypeId="urn:microsoft.com/office/officeart/2005/8/quickstyle/3d5" qsCatId="3D" csTypeId="urn:microsoft.com/office/officeart/2005/8/colors/accent1_2" csCatId="accent1" phldr="1"/>
      <dgm:spPr/>
      <dgm:t>
        <a:bodyPr/>
        <a:lstStyle/>
        <a:p>
          <a:endParaRPr lang="en-US"/>
        </a:p>
      </dgm:t>
    </dgm:pt>
    <dgm:pt modelId="{7DFE5EA4-7BE7-4305-B54D-6E38D36410E0}">
      <dgm:prSet phldrT="[Text]"/>
      <dgm:spPr/>
      <dgm:t>
        <a:bodyPr/>
        <a:lstStyle/>
        <a:p>
          <a:r>
            <a:rPr lang="en-US" dirty="0"/>
            <a:t>Anticipating  Client Needs</a:t>
          </a:r>
        </a:p>
      </dgm:t>
    </dgm:pt>
    <dgm:pt modelId="{E2FD902E-D460-47C4-83C4-094DDE2C32E5}" type="parTrans" cxnId="{26BD8706-83BD-4A3F-B599-095334159D33}">
      <dgm:prSet/>
      <dgm:spPr/>
      <dgm:t>
        <a:bodyPr/>
        <a:lstStyle/>
        <a:p>
          <a:endParaRPr lang="en-US"/>
        </a:p>
      </dgm:t>
    </dgm:pt>
    <dgm:pt modelId="{4AE0AEA2-34CC-400C-84A4-3C1C01CCFFF5}" type="sibTrans" cxnId="{26BD8706-83BD-4A3F-B599-095334159D33}">
      <dgm:prSet/>
      <dgm:spPr/>
      <dgm:t>
        <a:bodyPr/>
        <a:lstStyle/>
        <a:p>
          <a:endParaRPr lang="en-US"/>
        </a:p>
      </dgm:t>
    </dgm:pt>
    <dgm:pt modelId="{67BC9D7A-4F68-4830-A262-60D18808863F}">
      <dgm:prSet phldrT="[Text]"/>
      <dgm:spPr/>
      <dgm:t>
        <a:bodyPr/>
        <a:lstStyle/>
        <a:p>
          <a:r>
            <a:rPr lang="en-US" dirty="0"/>
            <a:t>Ensures the client is happy with the product</a:t>
          </a:r>
        </a:p>
      </dgm:t>
    </dgm:pt>
    <dgm:pt modelId="{0FB2D9E8-AA57-4629-BDFE-BD1BAAEDABB6}" type="parTrans" cxnId="{8EE9F3B2-C415-49AA-9C98-74F4CD81A58B}">
      <dgm:prSet/>
      <dgm:spPr/>
      <dgm:t>
        <a:bodyPr/>
        <a:lstStyle/>
        <a:p>
          <a:endParaRPr lang="en-US"/>
        </a:p>
      </dgm:t>
    </dgm:pt>
    <dgm:pt modelId="{504F605E-F4B4-4278-8418-79A323044440}" type="sibTrans" cxnId="{8EE9F3B2-C415-49AA-9C98-74F4CD81A58B}">
      <dgm:prSet/>
      <dgm:spPr/>
      <dgm:t>
        <a:bodyPr/>
        <a:lstStyle/>
        <a:p>
          <a:endParaRPr lang="en-US"/>
        </a:p>
      </dgm:t>
    </dgm:pt>
    <dgm:pt modelId="{8D5187D0-1A24-4356-A373-5E5C2A6771C0}">
      <dgm:prSet phldrT="[Text]"/>
      <dgm:spPr/>
      <dgm:t>
        <a:bodyPr/>
        <a:lstStyle/>
        <a:p>
          <a:r>
            <a:rPr lang="en-US" dirty="0"/>
            <a:t>Managing the Product Backlog</a:t>
          </a:r>
        </a:p>
      </dgm:t>
    </dgm:pt>
    <dgm:pt modelId="{4E54117E-7863-4CA3-BC0B-E9F3D6255C4A}" type="parTrans" cxnId="{1453675D-C88A-4B8B-A83F-EE12A59F599C}">
      <dgm:prSet/>
      <dgm:spPr/>
      <dgm:t>
        <a:bodyPr/>
        <a:lstStyle/>
        <a:p>
          <a:endParaRPr lang="en-US"/>
        </a:p>
      </dgm:t>
    </dgm:pt>
    <dgm:pt modelId="{1E959C4E-C313-4249-8D7F-ED50D4A4D29D}" type="sibTrans" cxnId="{1453675D-C88A-4B8B-A83F-EE12A59F599C}">
      <dgm:prSet/>
      <dgm:spPr/>
      <dgm:t>
        <a:bodyPr/>
        <a:lstStyle/>
        <a:p>
          <a:endParaRPr lang="en-US"/>
        </a:p>
      </dgm:t>
    </dgm:pt>
    <dgm:pt modelId="{1022DD6D-36DA-4E84-8918-A5014F8B05BD}">
      <dgm:prSet phldrT="[Text]"/>
      <dgm:spPr/>
      <dgm:t>
        <a:bodyPr/>
        <a:lstStyle/>
        <a:p>
          <a:r>
            <a:rPr lang="en-US" dirty="0"/>
            <a:t>Creates the User Stories</a:t>
          </a:r>
        </a:p>
      </dgm:t>
    </dgm:pt>
    <dgm:pt modelId="{884455CA-E691-4E96-97D9-2BAF471ADEF3}" type="parTrans" cxnId="{315BA017-130D-4FCB-A028-A8EFE9AA8BCE}">
      <dgm:prSet/>
      <dgm:spPr/>
      <dgm:t>
        <a:bodyPr/>
        <a:lstStyle/>
        <a:p>
          <a:endParaRPr lang="en-US"/>
        </a:p>
      </dgm:t>
    </dgm:pt>
    <dgm:pt modelId="{B7B8B59E-D95C-4521-A7B8-1A67278FCDDA}" type="sibTrans" cxnId="{315BA017-130D-4FCB-A028-A8EFE9AA8BCE}">
      <dgm:prSet/>
      <dgm:spPr/>
      <dgm:t>
        <a:bodyPr/>
        <a:lstStyle/>
        <a:p>
          <a:endParaRPr lang="en-US"/>
        </a:p>
      </dgm:t>
    </dgm:pt>
    <dgm:pt modelId="{7F30E325-ED0B-4BFA-8A59-F97B6C3966A3}">
      <dgm:prSet phldrT="[Text]"/>
      <dgm:spPr/>
      <dgm:t>
        <a:bodyPr/>
        <a:lstStyle/>
        <a:p>
          <a:r>
            <a:rPr lang="en-US" dirty="0"/>
            <a:t>Prioritizes based on overall strategy </a:t>
          </a:r>
        </a:p>
      </dgm:t>
    </dgm:pt>
    <dgm:pt modelId="{E4F539D2-3EEB-49B2-A0F3-2201EF143B0B}" type="parTrans" cxnId="{9DA84F6E-6CD7-4900-93CA-9903ED97FE1E}">
      <dgm:prSet/>
      <dgm:spPr/>
      <dgm:t>
        <a:bodyPr/>
        <a:lstStyle/>
        <a:p>
          <a:endParaRPr lang="en-US"/>
        </a:p>
      </dgm:t>
    </dgm:pt>
    <dgm:pt modelId="{068CE53A-63BF-432D-B6E9-DF8191EA7EC7}" type="sibTrans" cxnId="{9DA84F6E-6CD7-4900-93CA-9903ED97FE1E}">
      <dgm:prSet/>
      <dgm:spPr/>
      <dgm:t>
        <a:bodyPr/>
        <a:lstStyle/>
        <a:p>
          <a:endParaRPr lang="en-US"/>
        </a:p>
      </dgm:t>
    </dgm:pt>
    <dgm:pt modelId="{51B7516B-3A3B-451B-99AB-BC9531EFD7BF}">
      <dgm:prSet phldrT="[Text]"/>
      <dgm:spPr/>
      <dgm:t>
        <a:bodyPr/>
        <a:lstStyle/>
        <a:p>
          <a:r>
            <a:rPr lang="en-US" dirty="0"/>
            <a:t>Overseeing Development Stages</a:t>
          </a:r>
        </a:p>
      </dgm:t>
    </dgm:pt>
    <dgm:pt modelId="{10C8B04A-CB95-4309-96E7-9569AA2DE137}" type="parTrans" cxnId="{3A41377A-53F1-43C2-A46D-6C132C6AA9A0}">
      <dgm:prSet/>
      <dgm:spPr/>
      <dgm:t>
        <a:bodyPr/>
        <a:lstStyle/>
        <a:p>
          <a:endParaRPr lang="en-US"/>
        </a:p>
      </dgm:t>
    </dgm:pt>
    <dgm:pt modelId="{D8E4A756-63D9-4CB8-80E1-EDC8FECA797E}" type="sibTrans" cxnId="{3A41377A-53F1-43C2-A46D-6C132C6AA9A0}">
      <dgm:prSet/>
      <dgm:spPr/>
      <dgm:t>
        <a:bodyPr/>
        <a:lstStyle/>
        <a:p>
          <a:endParaRPr lang="en-US"/>
        </a:p>
      </dgm:t>
    </dgm:pt>
    <dgm:pt modelId="{782309BD-1669-4AD9-9AC3-69D0EFDC77E9}">
      <dgm:prSet phldrT="[Text]"/>
      <dgm:spPr/>
      <dgm:t>
        <a:bodyPr/>
        <a:lstStyle/>
        <a:p>
          <a:r>
            <a:rPr lang="en-US" dirty="0"/>
            <a:t>Contributes to planning and reviewing each sprint </a:t>
          </a:r>
        </a:p>
      </dgm:t>
    </dgm:pt>
    <dgm:pt modelId="{1A2861C8-CDDB-44F6-A9B9-8E900D466013}" type="parTrans" cxnId="{9AB3524A-F2DB-4F11-8D56-03298B76C0A9}">
      <dgm:prSet/>
      <dgm:spPr/>
      <dgm:t>
        <a:bodyPr/>
        <a:lstStyle/>
        <a:p>
          <a:endParaRPr lang="en-US"/>
        </a:p>
      </dgm:t>
    </dgm:pt>
    <dgm:pt modelId="{FD2138E0-473C-4258-BAC9-FFE0AF26E046}" type="sibTrans" cxnId="{9AB3524A-F2DB-4F11-8D56-03298B76C0A9}">
      <dgm:prSet/>
      <dgm:spPr/>
      <dgm:t>
        <a:bodyPr/>
        <a:lstStyle/>
        <a:p>
          <a:endParaRPr lang="en-US"/>
        </a:p>
      </dgm:t>
    </dgm:pt>
    <dgm:pt modelId="{96A077E0-036F-4DF9-ABE1-968BC283CC33}">
      <dgm:prSet phldrT="[Text]"/>
      <dgm:spPr/>
      <dgm:t>
        <a:bodyPr/>
        <a:lstStyle/>
        <a:p>
          <a:r>
            <a:rPr lang="en-US" dirty="0"/>
            <a:t>Works with team to refine and improve the development process</a:t>
          </a:r>
        </a:p>
      </dgm:t>
    </dgm:pt>
    <dgm:pt modelId="{2B1D2A78-F17A-4156-A4FE-12B0C09353EA}" type="parTrans" cxnId="{F714E30B-4F4F-47F9-AA56-FDECCAE01C13}">
      <dgm:prSet/>
      <dgm:spPr/>
      <dgm:t>
        <a:bodyPr/>
        <a:lstStyle/>
        <a:p>
          <a:endParaRPr lang="en-US"/>
        </a:p>
      </dgm:t>
    </dgm:pt>
    <dgm:pt modelId="{39840DFE-51C1-4D55-B172-FD8D53F87FC1}" type="sibTrans" cxnId="{F714E30B-4F4F-47F9-AA56-FDECCAE01C13}">
      <dgm:prSet/>
      <dgm:spPr/>
      <dgm:t>
        <a:bodyPr/>
        <a:lstStyle/>
        <a:p>
          <a:endParaRPr lang="en-US"/>
        </a:p>
      </dgm:t>
    </dgm:pt>
    <dgm:pt modelId="{3FECF49A-8061-4AD2-8BC2-E835E84C87BB}">
      <dgm:prSet phldrT="[Text]"/>
      <dgm:spPr/>
      <dgm:t>
        <a:bodyPr/>
        <a:lstStyle/>
        <a:p>
          <a:r>
            <a:rPr lang="en-US" dirty="0"/>
            <a:t>Creates customer journey maps</a:t>
          </a:r>
        </a:p>
      </dgm:t>
    </dgm:pt>
    <dgm:pt modelId="{97C16F88-68B0-47C2-8397-F06DAC02EC65}" type="parTrans" cxnId="{15A612A4-C815-4A1D-B949-FE3E1987E068}">
      <dgm:prSet/>
      <dgm:spPr/>
      <dgm:t>
        <a:bodyPr/>
        <a:lstStyle/>
        <a:p>
          <a:endParaRPr lang="en-US"/>
        </a:p>
      </dgm:t>
    </dgm:pt>
    <dgm:pt modelId="{E39A04A5-D35D-4487-825A-8B48ECE78933}" type="sibTrans" cxnId="{15A612A4-C815-4A1D-B949-FE3E1987E068}">
      <dgm:prSet/>
      <dgm:spPr/>
      <dgm:t>
        <a:bodyPr/>
        <a:lstStyle/>
        <a:p>
          <a:endParaRPr lang="en-US"/>
        </a:p>
      </dgm:t>
    </dgm:pt>
    <dgm:pt modelId="{41AA75C5-5690-4D6D-8899-C1DEC3BA992D}" type="pres">
      <dgm:prSet presAssocID="{47BADC38-2162-405D-BEBC-9D32A56C0EE4}" presName="composite" presStyleCnt="0">
        <dgm:presLayoutVars>
          <dgm:chMax val="5"/>
          <dgm:dir/>
          <dgm:animLvl val="ctr"/>
          <dgm:resizeHandles val="exact"/>
        </dgm:presLayoutVars>
      </dgm:prSet>
      <dgm:spPr/>
    </dgm:pt>
    <dgm:pt modelId="{BAC3B2C3-67F2-43FF-9EE6-EE9854A3E41B}" type="pres">
      <dgm:prSet presAssocID="{47BADC38-2162-405D-BEBC-9D32A56C0EE4}" presName="cycle" presStyleCnt="0"/>
      <dgm:spPr/>
    </dgm:pt>
    <dgm:pt modelId="{69943D7D-56FF-40DA-B1DD-A918FF54BF15}" type="pres">
      <dgm:prSet presAssocID="{47BADC38-2162-405D-BEBC-9D32A56C0EE4}" presName="centerShape" presStyleCnt="0"/>
      <dgm:spPr/>
    </dgm:pt>
    <dgm:pt modelId="{97FBC69A-068A-40FF-8229-B19F814E0E59}" type="pres">
      <dgm:prSet presAssocID="{47BADC38-2162-405D-BEBC-9D32A56C0EE4}" presName="connSite" presStyleLbl="node1" presStyleIdx="0" presStyleCnt="4"/>
      <dgm:spPr/>
    </dgm:pt>
    <dgm:pt modelId="{7867F4E0-7E57-47C1-B176-8DBFFBD5C3B0}" type="pres">
      <dgm:prSet presAssocID="{47BADC38-2162-405D-BEBC-9D32A56C0EE4}" presName="visible" presStyleLbl="nod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Person on busy street"/>
        </a:ext>
      </dgm:extLst>
    </dgm:pt>
    <dgm:pt modelId="{32B307B5-0AB7-4BF5-A992-67678F3045B0}" type="pres">
      <dgm:prSet presAssocID="{E2FD902E-D460-47C4-83C4-094DDE2C32E5}" presName="Name25" presStyleLbl="parChTrans1D1" presStyleIdx="0" presStyleCnt="3"/>
      <dgm:spPr/>
    </dgm:pt>
    <dgm:pt modelId="{256BE3C4-D5EF-4C92-A2C4-67D7B033FBFF}" type="pres">
      <dgm:prSet presAssocID="{7DFE5EA4-7BE7-4305-B54D-6E38D36410E0}" presName="node" presStyleCnt="0"/>
      <dgm:spPr/>
    </dgm:pt>
    <dgm:pt modelId="{31D5D83A-D1BB-4211-9D74-FD37C5A7FF3D}" type="pres">
      <dgm:prSet presAssocID="{7DFE5EA4-7BE7-4305-B54D-6E38D36410E0}" presName="parentNode" presStyleLbl="node1" presStyleIdx="1" presStyleCnt="4">
        <dgm:presLayoutVars>
          <dgm:chMax val="1"/>
          <dgm:bulletEnabled val="1"/>
        </dgm:presLayoutVars>
      </dgm:prSet>
      <dgm:spPr/>
    </dgm:pt>
    <dgm:pt modelId="{18950304-4D44-4A2F-9714-DE270E7EAA0D}" type="pres">
      <dgm:prSet presAssocID="{7DFE5EA4-7BE7-4305-B54D-6E38D36410E0}" presName="childNode" presStyleLbl="revTx" presStyleIdx="0" presStyleCnt="3">
        <dgm:presLayoutVars>
          <dgm:bulletEnabled val="1"/>
        </dgm:presLayoutVars>
      </dgm:prSet>
      <dgm:spPr/>
    </dgm:pt>
    <dgm:pt modelId="{3860250A-E87E-44D8-947A-4F068488A885}" type="pres">
      <dgm:prSet presAssocID="{4E54117E-7863-4CA3-BC0B-E9F3D6255C4A}" presName="Name25" presStyleLbl="parChTrans1D1" presStyleIdx="1" presStyleCnt="3"/>
      <dgm:spPr/>
    </dgm:pt>
    <dgm:pt modelId="{365FAB92-8582-4E02-A03A-1FEEA8DA6AAA}" type="pres">
      <dgm:prSet presAssocID="{8D5187D0-1A24-4356-A373-5E5C2A6771C0}" presName="node" presStyleCnt="0"/>
      <dgm:spPr/>
    </dgm:pt>
    <dgm:pt modelId="{8B49E87E-48D8-4103-B0DC-2BB059B811F3}" type="pres">
      <dgm:prSet presAssocID="{8D5187D0-1A24-4356-A373-5E5C2A6771C0}" presName="parentNode" presStyleLbl="node1" presStyleIdx="2" presStyleCnt="4">
        <dgm:presLayoutVars>
          <dgm:chMax val="1"/>
          <dgm:bulletEnabled val="1"/>
        </dgm:presLayoutVars>
      </dgm:prSet>
      <dgm:spPr/>
    </dgm:pt>
    <dgm:pt modelId="{8EDBBC4A-BD37-474A-ADB3-43B7F01E8E19}" type="pres">
      <dgm:prSet presAssocID="{8D5187D0-1A24-4356-A373-5E5C2A6771C0}" presName="childNode" presStyleLbl="revTx" presStyleIdx="1" presStyleCnt="3">
        <dgm:presLayoutVars>
          <dgm:bulletEnabled val="1"/>
        </dgm:presLayoutVars>
      </dgm:prSet>
      <dgm:spPr/>
    </dgm:pt>
    <dgm:pt modelId="{F19A6AC9-868E-4C07-8311-F0EB6ED9F67F}" type="pres">
      <dgm:prSet presAssocID="{10C8B04A-CB95-4309-96E7-9569AA2DE137}" presName="Name25" presStyleLbl="parChTrans1D1" presStyleIdx="2" presStyleCnt="3"/>
      <dgm:spPr/>
    </dgm:pt>
    <dgm:pt modelId="{6DE8DC05-0686-4A88-B940-B0F52B1D58DF}" type="pres">
      <dgm:prSet presAssocID="{51B7516B-3A3B-451B-99AB-BC9531EFD7BF}" presName="node" presStyleCnt="0"/>
      <dgm:spPr/>
    </dgm:pt>
    <dgm:pt modelId="{0BC4B039-8652-45A9-8E62-B9B1F61804C8}" type="pres">
      <dgm:prSet presAssocID="{51B7516B-3A3B-451B-99AB-BC9531EFD7BF}" presName="parentNode" presStyleLbl="node1" presStyleIdx="3" presStyleCnt="4">
        <dgm:presLayoutVars>
          <dgm:chMax val="1"/>
          <dgm:bulletEnabled val="1"/>
        </dgm:presLayoutVars>
      </dgm:prSet>
      <dgm:spPr/>
    </dgm:pt>
    <dgm:pt modelId="{1A1D64C8-1E49-43CB-B3FB-80523B02DB38}" type="pres">
      <dgm:prSet presAssocID="{51B7516B-3A3B-451B-99AB-BC9531EFD7BF}" presName="childNode" presStyleLbl="revTx" presStyleIdx="2" presStyleCnt="3">
        <dgm:presLayoutVars>
          <dgm:bulletEnabled val="1"/>
        </dgm:presLayoutVars>
      </dgm:prSet>
      <dgm:spPr/>
    </dgm:pt>
  </dgm:ptLst>
  <dgm:cxnLst>
    <dgm:cxn modelId="{79C8EB00-908F-4D18-B2FE-DD5DD3825347}" type="presOf" srcId="{4E54117E-7863-4CA3-BC0B-E9F3D6255C4A}" destId="{3860250A-E87E-44D8-947A-4F068488A885}" srcOrd="0" destOrd="0" presId="urn:microsoft.com/office/officeart/2005/8/layout/radial2"/>
    <dgm:cxn modelId="{26BD8706-83BD-4A3F-B599-095334159D33}" srcId="{47BADC38-2162-405D-BEBC-9D32A56C0EE4}" destId="{7DFE5EA4-7BE7-4305-B54D-6E38D36410E0}" srcOrd="0" destOrd="0" parTransId="{E2FD902E-D460-47C4-83C4-094DDE2C32E5}" sibTransId="{4AE0AEA2-34CC-400C-84A4-3C1C01CCFFF5}"/>
    <dgm:cxn modelId="{C79E3B09-068D-42BE-BC4B-5593B89F0477}" type="presOf" srcId="{1022DD6D-36DA-4E84-8918-A5014F8B05BD}" destId="{8EDBBC4A-BD37-474A-ADB3-43B7F01E8E19}" srcOrd="0" destOrd="0" presId="urn:microsoft.com/office/officeart/2005/8/layout/radial2"/>
    <dgm:cxn modelId="{F714E30B-4F4F-47F9-AA56-FDECCAE01C13}" srcId="{51B7516B-3A3B-451B-99AB-BC9531EFD7BF}" destId="{96A077E0-036F-4DF9-ABE1-968BC283CC33}" srcOrd="1" destOrd="0" parTransId="{2B1D2A78-F17A-4156-A4FE-12B0C09353EA}" sibTransId="{39840DFE-51C1-4D55-B172-FD8D53F87FC1}"/>
    <dgm:cxn modelId="{315BA017-130D-4FCB-A028-A8EFE9AA8BCE}" srcId="{8D5187D0-1A24-4356-A373-5E5C2A6771C0}" destId="{1022DD6D-36DA-4E84-8918-A5014F8B05BD}" srcOrd="0" destOrd="0" parTransId="{884455CA-E691-4E96-97D9-2BAF471ADEF3}" sibTransId="{B7B8B59E-D95C-4521-A7B8-1A67278FCDDA}"/>
    <dgm:cxn modelId="{3185B52A-2667-4A34-9C38-E0FDA383287B}" type="presOf" srcId="{E2FD902E-D460-47C4-83C4-094DDE2C32E5}" destId="{32B307B5-0AB7-4BF5-A992-67678F3045B0}" srcOrd="0" destOrd="0" presId="urn:microsoft.com/office/officeart/2005/8/layout/radial2"/>
    <dgm:cxn modelId="{8B9BBC2D-84AF-4720-8576-A96AA363D6E2}" type="presOf" srcId="{67BC9D7A-4F68-4830-A262-60D18808863F}" destId="{18950304-4D44-4A2F-9714-DE270E7EAA0D}" srcOrd="0" destOrd="0" presId="urn:microsoft.com/office/officeart/2005/8/layout/radial2"/>
    <dgm:cxn modelId="{DE1D7B33-E439-4EB9-A2F6-2D993CD964EB}" type="presOf" srcId="{8D5187D0-1A24-4356-A373-5E5C2A6771C0}" destId="{8B49E87E-48D8-4103-B0DC-2BB059B811F3}" srcOrd="0" destOrd="0" presId="urn:microsoft.com/office/officeart/2005/8/layout/radial2"/>
    <dgm:cxn modelId="{F6478636-44B2-4ABD-9405-2F127722DAC1}" type="presOf" srcId="{7F30E325-ED0B-4BFA-8A59-F97B6C3966A3}" destId="{8EDBBC4A-BD37-474A-ADB3-43B7F01E8E19}" srcOrd="0" destOrd="1" presId="urn:microsoft.com/office/officeart/2005/8/layout/radial2"/>
    <dgm:cxn modelId="{1453675D-C88A-4B8B-A83F-EE12A59F599C}" srcId="{47BADC38-2162-405D-BEBC-9D32A56C0EE4}" destId="{8D5187D0-1A24-4356-A373-5E5C2A6771C0}" srcOrd="1" destOrd="0" parTransId="{4E54117E-7863-4CA3-BC0B-E9F3D6255C4A}" sibTransId="{1E959C4E-C313-4249-8D7F-ED50D4A4D29D}"/>
    <dgm:cxn modelId="{866B0360-4CA4-4B90-91E7-D2BE0AB4AD0D}" type="presOf" srcId="{782309BD-1669-4AD9-9AC3-69D0EFDC77E9}" destId="{1A1D64C8-1E49-43CB-B3FB-80523B02DB38}" srcOrd="0" destOrd="0" presId="urn:microsoft.com/office/officeart/2005/8/layout/radial2"/>
    <dgm:cxn modelId="{9AB3524A-F2DB-4F11-8D56-03298B76C0A9}" srcId="{51B7516B-3A3B-451B-99AB-BC9531EFD7BF}" destId="{782309BD-1669-4AD9-9AC3-69D0EFDC77E9}" srcOrd="0" destOrd="0" parTransId="{1A2861C8-CDDB-44F6-A9B9-8E900D466013}" sibTransId="{FD2138E0-473C-4258-BAC9-FFE0AF26E046}"/>
    <dgm:cxn modelId="{9DA84F6E-6CD7-4900-93CA-9903ED97FE1E}" srcId="{8D5187D0-1A24-4356-A373-5E5C2A6771C0}" destId="{7F30E325-ED0B-4BFA-8A59-F97B6C3966A3}" srcOrd="1" destOrd="0" parTransId="{E4F539D2-3EEB-49B2-A0F3-2201EF143B0B}" sibTransId="{068CE53A-63BF-432D-B6E9-DF8191EA7EC7}"/>
    <dgm:cxn modelId="{593DB76E-6D77-44BA-A8F0-018F52635C32}" type="presOf" srcId="{51B7516B-3A3B-451B-99AB-BC9531EFD7BF}" destId="{0BC4B039-8652-45A9-8E62-B9B1F61804C8}" srcOrd="0" destOrd="0" presId="urn:microsoft.com/office/officeart/2005/8/layout/radial2"/>
    <dgm:cxn modelId="{DA43C96E-5F7D-4A36-995B-53E515C60511}" type="presOf" srcId="{10C8B04A-CB95-4309-96E7-9569AA2DE137}" destId="{F19A6AC9-868E-4C07-8311-F0EB6ED9F67F}" srcOrd="0" destOrd="0" presId="urn:microsoft.com/office/officeart/2005/8/layout/radial2"/>
    <dgm:cxn modelId="{3A41377A-53F1-43C2-A46D-6C132C6AA9A0}" srcId="{47BADC38-2162-405D-BEBC-9D32A56C0EE4}" destId="{51B7516B-3A3B-451B-99AB-BC9531EFD7BF}" srcOrd="2" destOrd="0" parTransId="{10C8B04A-CB95-4309-96E7-9569AA2DE137}" sibTransId="{D8E4A756-63D9-4CB8-80E1-EDC8FECA797E}"/>
    <dgm:cxn modelId="{E9B29E7F-A627-4396-A55A-9337E4472296}" type="presOf" srcId="{3FECF49A-8061-4AD2-8BC2-E835E84C87BB}" destId="{18950304-4D44-4A2F-9714-DE270E7EAA0D}" srcOrd="0" destOrd="1" presId="urn:microsoft.com/office/officeart/2005/8/layout/radial2"/>
    <dgm:cxn modelId="{15A612A4-C815-4A1D-B949-FE3E1987E068}" srcId="{7DFE5EA4-7BE7-4305-B54D-6E38D36410E0}" destId="{3FECF49A-8061-4AD2-8BC2-E835E84C87BB}" srcOrd="1" destOrd="0" parTransId="{97C16F88-68B0-47C2-8397-F06DAC02EC65}" sibTransId="{E39A04A5-D35D-4487-825A-8B48ECE78933}"/>
    <dgm:cxn modelId="{8EE9F3B2-C415-49AA-9C98-74F4CD81A58B}" srcId="{7DFE5EA4-7BE7-4305-B54D-6E38D36410E0}" destId="{67BC9D7A-4F68-4830-A262-60D18808863F}" srcOrd="0" destOrd="0" parTransId="{0FB2D9E8-AA57-4629-BDFE-BD1BAAEDABB6}" sibTransId="{504F605E-F4B4-4278-8418-79A323044440}"/>
    <dgm:cxn modelId="{D662F6DF-6791-4442-BD3E-4A8B42187201}" type="presOf" srcId="{7DFE5EA4-7BE7-4305-B54D-6E38D36410E0}" destId="{31D5D83A-D1BB-4211-9D74-FD37C5A7FF3D}" srcOrd="0" destOrd="0" presId="urn:microsoft.com/office/officeart/2005/8/layout/radial2"/>
    <dgm:cxn modelId="{C1933EEB-2F84-4F5F-AB80-8997832AE610}" type="presOf" srcId="{47BADC38-2162-405D-BEBC-9D32A56C0EE4}" destId="{41AA75C5-5690-4D6D-8899-C1DEC3BA992D}" srcOrd="0" destOrd="0" presId="urn:microsoft.com/office/officeart/2005/8/layout/radial2"/>
    <dgm:cxn modelId="{81DEA8FC-6EE9-497C-B9E9-A4B01529083F}" type="presOf" srcId="{96A077E0-036F-4DF9-ABE1-968BC283CC33}" destId="{1A1D64C8-1E49-43CB-B3FB-80523B02DB38}" srcOrd="0" destOrd="1" presId="urn:microsoft.com/office/officeart/2005/8/layout/radial2"/>
    <dgm:cxn modelId="{229E7DF6-6D4D-44E9-B4B1-C95E364B8ACF}" type="presParOf" srcId="{41AA75C5-5690-4D6D-8899-C1DEC3BA992D}" destId="{BAC3B2C3-67F2-43FF-9EE6-EE9854A3E41B}" srcOrd="0" destOrd="0" presId="urn:microsoft.com/office/officeart/2005/8/layout/radial2"/>
    <dgm:cxn modelId="{92B33DB0-4444-4B09-AB81-18099F83C407}" type="presParOf" srcId="{BAC3B2C3-67F2-43FF-9EE6-EE9854A3E41B}" destId="{69943D7D-56FF-40DA-B1DD-A918FF54BF15}" srcOrd="0" destOrd="0" presId="urn:microsoft.com/office/officeart/2005/8/layout/radial2"/>
    <dgm:cxn modelId="{051398F5-BC21-422A-ACD4-88ED6C2F80E3}" type="presParOf" srcId="{69943D7D-56FF-40DA-B1DD-A918FF54BF15}" destId="{97FBC69A-068A-40FF-8229-B19F814E0E59}" srcOrd="0" destOrd="0" presId="urn:microsoft.com/office/officeart/2005/8/layout/radial2"/>
    <dgm:cxn modelId="{FE9E0E4E-1AC2-4EDB-AA1E-9D21957972EB}" type="presParOf" srcId="{69943D7D-56FF-40DA-B1DD-A918FF54BF15}" destId="{7867F4E0-7E57-47C1-B176-8DBFFBD5C3B0}" srcOrd="1" destOrd="0" presId="urn:microsoft.com/office/officeart/2005/8/layout/radial2"/>
    <dgm:cxn modelId="{1221B005-6B3B-49D8-9A09-038B52106E03}" type="presParOf" srcId="{BAC3B2C3-67F2-43FF-9EE6-EE9854A3E41B}" destId="{32B307B5-0AB7-4BF5-A992-67678F3045B0}" srcOrd="1" destOrd="0" presId="urn:microsoft.com/office/officeart/2005/8/layout/radial2"/>
    <dgm:cxn modelId="{BD352DBA-28E6-43E2-BE3B-BCAE93EACB9B}" type="presParOf" srcId="{BAC3B2C3-67F2-43FF-9EE6-EE9854A3E41B}" destId="{256BE3C4-D5EF-4C92-A2C4-67D7B033FBFF}" srcOrd="2" destOrd="0" presId="urn:microsoft.com/office/officeart/2005/8/layout/radial2"/>
    <dgm:cxn modelId="{FD449E4F-1B29-4CDF-A259-589A78F04E83}" type="presParOf" srcId="{256BE3C4-D5EF-4C92-A2C4-67D7B033FBFF}" destId="{31D5D83A-D1BB-4211-9D74-FD37C5A7FF3D}" srcOrd="0" destOrd="0" presId="urn:microsoft.com/office/officeart/2005/8/layout/radial2"/>
    <dgm:cxn modelId="{A8092D52-CE73-4E22-880C-68A2D03F0B23}" type="presParOf" srcId="{256BE3C4-D5EF-4C92-A2C4-67D7B033FBFF}" destId="{18950304-4D44-4A2F-9714-DE270E7EAA0D}" srcOrd="1" destOrd="0" presId="urn:microsoft.com/office/officeart/2005/8/layout/radial2"/>
    <dgm:cxn modelId="{65EC04E5-D006-4F95-9370-39F958BC891A}" type="presParOf" srcId="{BAC3B2C3-67F2-43FF-9EE6-EE9854A3E41B}" destId="{3860250A-E87E-44D8-947A-4F068488A885}" srcOrd="3" destOrd="0" presId="urn:microsoft.com/office/officeart/2005/8/layout/radial2"/>
    <dgm:cxn modelId="{8FF75D3F-F451-4C76-8F0C-50765117005E}" type="presParOf" srcId="{BAC3B2C3-67F2-43FF-9EE6-EE9854A3E41B}" destId="{365FAB92-8582-4E02-A03A-1FEEA8DA6AAA}" srcOrd="4" destOrd="0" presId="urn:microsoft.com/office/officeart/2005/8/layout/radial2"/>
    <dgm:cxn modelId="{595218DC-1A36-4CFA-A349-F7D1054C36F0}" type="presParOf" srcId="{365FAB92-8582-4E02-A03A-1FEEA8DA6AAA}" destId="{8B49E87E-48D8-4103-B0DC-2BB059B811F3}" srcOrd="0" destOrd="0" presId="urn:microsoft.com/office/officeart/2005/8/layout/radial2"/>
    <dgm:cxn modelId="{149536BF-1B6D-4D42-B252-900EDC6DA0CE}" type="presParOf" srcId="{365FAB92-8582-4E02-A03A-1FEEA8DA6AAA}" destId="{8EDBBC4A-BD37-474A-ADB3-43B7F01E8E19}" srcOrd="1" destOrd="0" presId="urn:microsoft.com/office/officeart/2005/8/layout/radial2"/>
    <dgm:cxn modelId="{0E6F84E8-C600-4E30-BD3A-BAF049D3A348}" type="presParOf" srcId="{BAC3B2C3-67F2-43FF-9EE6-EE9854A3E41B}" destId="{F19A6AC9-868E-4C07-8311-F0EB6ED9F67F}" srcOrd="5" destOrd="0" presId="urn:microsoft.com/office/officeart/2005/8/layout/radial2"/>
    <dgm:cxn modelId="{A947F71B-3E4B-4EB9-B27B-D1F3426A30E3}" type="presParOf" srcId="{BAC3B2C3-67F2-43FF-9EE6-EE9854A3E41B}" destId="{6DE8DC05-0686-4A88-B940-B0F52B1D58DF}" srcOrd="6" destOrd="0" presId="urn:microsoft.com/office/officeart/2005/8/layout/radial2"/>
    <dgm:cxn modelId="{FD6C9203-15FC-46B2-A00D-C74103EF8011}" type="presParOf" srcId="{6DE8DC05-0686-4A88-B940-B0F52B1D58DF}" destId="{0BC4B039-8652-45A9-8E62-B9B1F61804C8}" srcOrd="0" destOrd="0" presId="urn:microsoft.com/office/officeart/2005/8/layout/radial2"/>
    <dgm:cxn modelId="{C930ADAE-CE5F-4DDB-B29C-D0DA722AF8C0}" type="presParOf" srcId="{6DE8DC05-0686-4A88-B940-B0F52B1D58DF}" destId="{1A1D64C8-1E49-43CB-B3FB-80523B02DB38}" srcOrd="1" destOrd="0" presId="urn:microsoft.com/office/officeart/2005/8/layout/radial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BAD0D64-2684-4C15-BC8B-61A44FF3326D}" type="doc">
      <dgm:prSet loTypeId="urn:microsoft.com/office/officeart/2005/8/layout/radial2" loCatId="relationship" qsTypeId="urn:microsoft.com/office/officeart/2005/8/quickstyle/3d5" qsCatId="3D" csTypeId="urn:microsoft.com/office/officeart/2005/8/colors/accent1_2" csCatId="accent1" phldr="1"/>
      <dgm:spPr/>
      <dgm:t>
        <a:bodyPr/>
        <a:lstStyle/>
        <a:p>
          <a:endParaRPr lang="en-US"/>
        </a:p>
      </dgm:t>
    </dgm:pt>
    <dgm:pt modelId="{C322C572-12CA-48D0-923C-81151DA3A91A}">
      <dgm:prSet phldrT="[Text]"/>
      <dgm:spPr/>
      <dgm:t>
        <a:bodyPr/>
        <a:lstStyle/>
        <a:p>
          <a:r>
            <a:rPr lang="en-US" dirty="0"/>
            <a:t>Being a Servant leader</a:t>
          </a:r>
        </a:p>
      </dgm:t>
    </dgm:pt>
    <dgm:pt modelId="{DC980778-6D17-4B54-88CB-5F1B8D0C91D9}" type="parTrans" cxnId="{CED6548B-46DE-46E7-841D-6DA541BD7161}">
      <dgm:prSet/>
      <dgm:spPr/>
      <dgm:t>
        <a:bodyPr/>
        <a:lstStyle/>
        <a:p>
          <a:endParaRPr lang="en-US"/>
        </a:p>
      </dgm:t>
    </dgm:pt>
    <dgm:pt modelId="{ED00B9AD-4117-49E9-9C27-21D38727FE7C}" type="sibTrans" cxnId="{CED6548B-46DE-46E7-841D-6DA541BD7161}">
      <dgm:prSet/>
      <dgm:spPr/>
      <dgm:t>
        <a:bodyPr/>
        <a:lstStyle/>
        <a:p>
          <a:endParaRPr lang="en-US"/>
        </a:p>
      </dgm:t>
    </dgm:pt>
    <dgm:pt modelId="{C7E5489C-3356-4536-9120-160A5A212187}">
      <dgm:prSet phldrT="[Text]"/>
      <dgm:spPr/>
      <dgm:t>
        <a:bodyPr/>
        <a:lstStyle/>
        <a:p>
          <a:r>
            <a:rPr lang="en-US" dirty="0"/>
            <a:t>Be a servant to the team, not a traditional leader</a:t>
          </a:r>
        </a:p>
      </dgm:t>
    </dgm:pt>
    <dgm:pt modelId="{E558E4DB-A7C9-4F3D-AD7E-8774360853D2}" type="parTrans" cxnId="{69E06FC3-B65C-4897-88B3-7D2CB8DD14A5}">
      <dgm:prSet/>
      <dgm:spPr/>
      <dgm:t>
        <a:bodyPr/>
        <a:lstStyle/>
        <a:p>
          <a:endParaRPr lang="en-US"/>
        </a:p>
      </dgm:t>
    </dgm:pt>
    <dgm:pt modelId="{18FE911C-97B0-4981-B4E2-6B925CD40243}" type="sibTrans" cxnId="{69E06FC3-B65C-4897-88B3-7D2CB8DD14A5}">
      <dgm:prSet/>
      <dgm:spPr/>
      <dgm:t>
        <a:bodyPr/>
        <a:lstStyle/>
        <a:p>
          <a:endParaRPr lang="en-US"/>
        </a:p>
      </dgm:t>
    </dgm:pt>
    <dgm:pt modelId="{A7105A2A-6036-434F-A674-EACA0B8E8548}">
      <dgm:prSet phldrT="[Text]"/>
      <dgm:spPr/>
      <dgm:t>
        <a:bodyPr/>
        <a:lstStyle/>
        <a:p>
          <a:r>
            <a:rPr lang="en-US" dirty="0"/>
            <a:t>Ensures team’s highest priorities are being met</a:t>
          </a:r>
        </a:p>
      </dgm:t>
    </dgm:pt>
    <dgm:pt modelId="{9031F028-FC75-45F5-9E13-C726839AB059}" type="parTrans" cxnId="{B47F43C6-F481-45BC-A19D-E01F83312487}">
      <dgm:prSet/>
      <dgm:spPr/>
      <dgm:t>
        <a:bodyPr/>
        <a:lstStyle/>
        <a:p>
          <a:endParaRPr lang="en-US"/>
        </a:p>
      </dgm:t>
    </dgm:pt>
    <dgm:pt modelId="{A46BE2D8-6CC5-4AF4-BA9B-7344D9D946C6}" type="sibTrans" cxnId="{B47F43C6-F481-45BC-A19D-E01F83312487}">
      <dgm:prSet/>
      <dgm:spPr/>
      <dgm:t>
        <a:bodyPr/>
        <a:lstStyle/>
        <a:p>
          <a:endParaRPr lang="en-US"/>
        </a:p>
      </dgm:t>
    </dgm:pt>
    <dgm:pt modelId="{5B3234B9-F275-414A-BA02-4C74F5D9D9CF}">
      <dgm:prSet phldrT="[Text]"/>
      <dgm:spPr/>
      <dgm:t>
        <a:bodyPr/>
        <a:lstStyle/>
        <a:p>
          <a:r>
            <a:rPr lang="en-US" dirty="0"/>
            <a:t>Assisting the Product Owner</a:t>
          </a:r>
        </a:p>
      </dgm:t>
    </dgm:pt>
    <dgm:pt modelId="{01F1D90E-264C-4B61-A8FC-2DF9EE3883EF}" type="parTrans" cxnId="{F01DB935-00AC-4109-80A6-9C5F7BD67FD7}">
      <dgm:prSet/>
      <dgm:spPr/>
      <dgm:t>
        <a:bodyPr/>
        <a:lstStyle/>
        <a:p>
          <a:endParaRPr lang="en-US"/>
        </a:p>
      </dgm:t>
    </dgm:pt>
    <dgm:pt modelId="{979D4AA3-18AD-4D2E-B258-58BA40D3309F}" type="sibTrans" cxnId="{F01DB935-00AC-4109-80A6-9C5F7BD67FD7}">
      <dgm:prSet/>
      <dgm:spPr/>
      <dgm:t>
        <a:bodyPr/>
        <a:lstStyle/>
        <a:p>
          <a:endParaRPr lang="en-US"/>
        </a:p>
      </dgm:t>
    </dgm:pt>
    <dgm:pt modelId="{7E3B5C1A-62B6-4891-9CA5-A7C18A50DD9E}">
      <dgm:prSet phldrT="[Text]"/>
      <dgm:spPr/>
      <dgm:t>
        <a:bodyPr/>
        <a:lstStyle/>
        <a:p>
          <a:r>
            <a:rPr lang="en-US" dirty="0"/>
            <a:t>Help Groom the product Backlog</a:t>
          </a:r>
        </a:p>
      </dgm:t>
    </dgm:pt>
    <dgm:pt modelId="{6A162DA0-BE6E-436D-AC44-DA9AA734B892}" type="parTrans" cxnId="{6B4626A3-A8C3-46E7-B7A9-5526F9C04588}">
      <dgm:prSet/>
      <dgm:spPr/>
      <dgm:t>
        <a:bodyPr/>
        <a:lstStyle/>
        <a:p>
          <a:endParaRPr lang="en-US"/>
        </a:p>
      </dgm:t>
    </dgm:pt>
    <dgm:pt modelId="{4DBE03FB-F5ED-4BD3-A2B7-D9E59530ED95}" type="sibTrans" cxnId="{6B4626A3-A8C3-46E7-B7A9-5526F9C04588}">
      <dgm:prSet/>
      <dgm:spPr/>
      <dgm:t>
        <a:bodyPr/>
        <a:lstStyle/>
        <a:p>
          <a:endParaRPr lang="en-US"/>
        </a:p>
      </dgm:t>
    </dgm:pt>
    <dgm:pt modelId="{F3019DCF-2BF4-4AD5-A5AE-D8C0DB235007}">
      <dgm:prSet phldrT="[Text]"/>
      <dgm:spPr/>
      <dgm:t>
        <a:bodyPr/>
        <a:lstStyle/>
        <a:p>
          <a:r>
            <a:rPr lang="en-US" dirty="0"/>
            <a:t>Implement feedback as actionable improvements for the team</a:t>
          </a:r>
        </a:p>
      </dgm:t>
    </dgm:pt>
    <dgm:pt modelId="{91C46A68-D767-4EBD-8C43-1723C43AD6F2}" type="parTrans" cxnId="{8DE4CC92-4DC8-486A-A9C7-873B93FF8644}">
      <dgm:prSet/>
      <dgm:spPr/>
      <dgm:t>
        <a:bodyPr/>
        <a:lstStyle/>
        <a:p>
          <a:endParaRPr lang="en-US"/>
        </a:p>
      </dgm:t>
    </dgm:pt>
    <dgm:pt modelId="{E5CA64F9-986D-462B-9011-76DCE704267B}" type="sibTrans" cxnId="{8DE4CC92-4DC8-486A-A9C7-873B93FF8644}">
      <dgm:prSet/>
      <dgm:spPr/>
      <dgm:t>
        <a:bodyPr/>
        <a:lstStyle/>
        <a:p>
          <a:endParaRPr lang="en-US"/>
        </a:p>
      </dgm:t>
    </dgm:pt>
    <dgm:pt modelId="{CB88B04E-4D93-4F69-B47F-7F53400F5DF5}">
      <dgm:prSet phldrT="[Text]"/>
      <dgm:spPr/>
      <dgm:t>
        <a:bodyPr/>
        <a:lstStyle/>
        <a:p>
          <a:r>
            <a:rPr lang="en-US" dirty="0"/>
            <a:t>Removing roadblocks</a:t>
          </a:r>
        </a:p>
      </dgm:t>
    </dgm:pt>
    <dgm:pt modelId="{834ABD80-9420-43E4-88F3-D6035A8EA999}" type="parTrans" cxnId="{962F42E5-6231-4786-A800-B58F82F23EC8}">
      <dgm:prSet/>
      <dgm:spPr/>
      <dgm:t>
        <a:bodyPr/>
        <a:lstStyle/>
        <a:p>
          <a:endParaRPr lang="en-US"/>
        </a:p>
      </dgm:t>
    </dgm:pt>
    <dgm:pt modelId="{79EFA926-D32C-4226-8716-DA556EA7D86B}" type="sibTrans" cxnId="{962F42E5-6231-4786-A800-B58F82F23EC8}">
      <dgm:prSet/>
      <dgm:spPr/>
      <dgm:t>
        <a:bodyPr/>
        <a:lstStyle/>
        <a:p>
          <a:endParaRPr lang="en-US"/>
        </a:p>
      </dgm:t>
    </dgm:pt>
    <dgm:pt modelId="{9D24CE84-671C-4D8B-A5F1-11484C260A55}">
      <dgm:prSet phldrT="[Text]"/>
      <dgm:spPr/>
      <dgm:t>
        <a:bodyPr/>
        <a:lstStyle/>
        <a:p>
          <a:r>
            <a:rPr lang="en-US" dirty="0"/>
            <a:t>Implements roadblock solutions </a:t>
          </a:r>
        </a:p>
      </dgm:t>
    </dgm:pt>
    <dgm:pt modelId="{1A9CA41B-1ED4-4390-BFC0-818E31D9C836}" type="parTrans" cxnId="{628B5496-5193-4004-8CD0-DDBA4FDA8875}">
      <dgm:prSet/>
      <dgm:spPr/>
      <dgm:t>
        <a:bodyPr/>
        <a:lstStyle/>
        <a:p>
          <a:endParaRPr lang="en-US"/>
        </a:p>
      </dgm:t>
    </dgm:pt>
    <dgm:pt modelId="{2CA48424-044B-40FB-9562-9EB9C4722C56}" type="sibTrans" cxnId="{628B5496-5193-4004-8CD0-DDBA4FDA8875}">
      <dgm:prSet/>
      <dgm:spPr/>
      <dgm:t>
        <a:bodyPr/>
        <a:lstStyle/>
        <a:p>
          <a:endParaRPr lang="en-US"/>
        </a:p>
      </dgm:t>
    </dgm:pt>
    <dgm:pt modelId="{DDBCE196-1291-4CC4-A252-96F2FD40F211}">
      <dgm:prSet phldrT="[Text]"/>
      <dgm:spPr/>
      <dgm:t>
        <a:bodyPr/>
        <a:lstStyle/>
        <a:p>
          <a:r>
            <a:rPr lang="en-US" dirty="0"/>
            <a:t>Looks for roadblock that can’t be removed by team members themselves</a:t>
          </a:r>
        </a:p>
      </dgm:t>
    </dgm:pt>
    <dgm:pt modelId="{6A7FA064-A44F-4C5D-AC48-80B340AC421E}" type="parTrans" cxnId="{BA3F6AC5-DA84-4C00-BBC2-22D3D652BD96}">
      <dgm:prSet/>
      <dgm:spPr/>
      <dgm:t>
        <a:bodyPr/>
        <a:lstStyle/>
        <a:p>
          <a:endParaRPr lang="en-US"/>
        </a:p>
      </dgm:t>
    </dgm:pt>
    <dgm:pt modelId="{E4717583-0759-4853-AF02-98E1500B80BE}" type="sibTrans" cxnId="{BA3F6AC5-DA84-4C00-BBC2-22D3D652BD96}">
      <dgm:prSet/>
      <dgm:spPr/>
      <dgm:t>
        <a:bodyPr/>
        <a:lstStyle/>
        <a:p>
          <a:endParaRPr lang="en-US"/>
        </a:p>
      </dgm:t>
    </dgm:pt>
    <dgm:pt modelId="{DAFEE329-C77B-4C61-884A-A64EB2A91E23}" type="pres">
      <dgm:prSet presAssocID="{2BAD0D64-2684-4C15-BC8B-61A44FF3326D}" presName="composite" presStyleCnt="0">
        <dgm:presLayoutVars>
          <dgm:chMax val="5"/>
          <dgm:dir/>
          <dgm:animLvl val="ctr"/>
          <dgm:resizeHandles val="exact"/>
        </dgm:presLayoutVars>
      </dgm:prSet>
      <dgm:spPr/>
    </dgm:pt>
    <dgm:pt modelId="{D9D58CA4-AD8B-41D0-9E7F-D1AA40EEA9C5}" type="pres">
      <dgm:prSet presAssocID="{2BAD0D64-2684-4C15-BC8B-61A44FF3326D}" presName="cycle" presStyleCnt="0"/>
      <dgm:spPr/>
    </dgm:pt>
    <dgm:pt modelId="{64E9BB98-7861-432D-B445-09AAFFFEE544}" type="pres">
      <dgm:prSet presAssocID="{2BAD0D64-2684-4C15-BC8B-61A44FF3326D}" presName="centerShape" presStyleCnt="0"/>
      <dgm:spPr/>
    </dgm:pt>
    <dgm:pt modelId="{C114E0A0-251A-42E2-9FAA-C6DA692BF77A}" type="pres">
      <dgm:prSet presAssocID="{2BAD0D64-2684-4C15-BC8B-61A44FF3326D}" presName="connSite" presStyleLbl="node1" presStyleIdx="0" presStyleCnt="4"/>
      <dgm:spPr/>
    </dgm:pt>
    <dgm:pt modelId="{FC7E30B4-386C-4D0E-8A12-4F8610F16060}" type="pres">
      <dgm:prSet presAssocID="{2BAD0D64-2684-4C15-BC8B-61A44FF3326D}" presName="visible" presStyleLbl="nod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extLst>
        <a:ext uri="{E40237B7-FDA0-4F09-8148-C483321AD2D9}">
          <dgm14:cNvPr xmlns:dgm14="http://schemas.microsoft.com/office/drawing/2010/diagram" id="0" name="" descr="Teacher smiling and writing on whiteboard"/>
        </a:ext>
      </dgm:extLst>
    </dgm:pt>
    <dgm:pt modelId="{12025F16-4D3F-458B-BB5D-E7216880805A}" type="pres">
      <dgm:prSet presAssocID="{DC980778-6D17-4B54-88CB-5F1B8D0C91D9}" presName="Name25" presStyleLbl="parChTrans1D1" presStyleIdx="0" presStyleCnt="3"/>
      <dgm:spPr/>
    </dgm:pt>
    <dgm:pt modelId="{CD912529-6A44-4EB4-8730-505F502C4E19}" type="pres">
      <dgm:prSet presAssocID="{C322C572-12CA-48D0-923C-81151DA3A91A}" presName="node" presStyleCnt="0"/>
      <dgm:spPr/>
    </dgm:pt>
    <dgm:pt modelId="{D92DFCF8-ABCA-4C60-A8E7-EC408132CBFF}" type="pres">
      <dgm:prSet presAssocID="{C322C572-12CA-48D0-923C-81151DA3A91A}" presName="parentNode" presStyleLbl="node1" presStyleIdx="1" presStyleCnt="4">
        <dgm:presLayoutVars>
          <dgm:chMax val="1"/>
          <dgm:bulletEnabled val="1"/>
        </dgm:presLayoutVars>
      </dgm:prSet>
      <dgm:spPr/>
    </dgm:pt>
    <dgm:pt modelId="{7CFB20B4-61EB-482E-8D47-B6FFD9ED66DA}" type="pres">
      <dgm:prSet presAssocID="{C322C572-12CA-48D0-923C-81151DA3A91A}" presName="childNode" presStyleLbl="revTx" presStyleIdx="0" presStyleCnt="3">
        <dgm:presLayoutVars>
          <dgm:bulletEnabled val="1"/>
        </dgm:presLayoutVars>
      </dgm:prSet>
      <dgm:spPr/>
    </dgm:pt>
    <dgm:pt modelId="{7108E38A-C5BD-4E86-8BA3-949C9F16CEF7}" type="pres">
      <dgm:prSet presAssocID="{01F1D90E-264C-4B61-A8FC-2DF9EE3883EF}" presName="Name25" presStyleLbl="parChTrans1D1" presStyleIdx="1" presStyleCnt="3"/>
      <dgm:spPr/>
    </dgm:pt>
    <dgm:pt modelId="{69CF3B71-AB2A-46C3-B2C0-D467A051ED95}" type="pres">
      <dgm:prSet presAssocID="{5B3234B9-F275-414A-BA02-4C74F5D9D9CF}" presName="node" presStyleCnt="0"/>
      <dgm:spPr/>
    </dgm:pt>
    <dgm:pt modelId="{CE23EFC3-B902-4FA5-9A0C-47E04B1A2F60}" type="pres">
      <dgm:prSet presAssocID="{5B3234B9-F275-414A-BA02-4C74F5D9D9CF}" presName="parentNode" presStyleLbl="node1" presStyleIdx="2" presStyleCnt="4">
        <dgm:presLayoutVars>
          <dgm:chMax val="1"/>
          <dgm:bulletEnabled val="1"/>
        </dgm:presLayoutVars>
      </dgm:prSet>
      <dgm:spPr/>
    </dgm:pt>
    <dgm:pt modelId="{04A8C30C-3C9A-4247-8CAD-DB4859D8548C}" type="pres">
      <dgm:prSet presAssocID="{5B3234B9-F275-414A-BA02-4C74F5D9D9CF}" presName="childNode" presStyleLbl="revTx" presStyleIdx="1" presStyleCnt="3">
        <dgm:presLayoutVars>
          <dgm:bulletEnabled val="1"/>
        </dgm:presLayoutVars>
      </dgm:prSet>
      <dgm:spPr/>
    </dgm:pt>
    <dgm:pt modelId="{4810B207-9CB5-4759-B314-C0E2A9C0C31B}" type="pres">
      <dgm:prSet presAssocID="{834ABD80-9420-43E4-88F3-D6035A8EA999}" presName="Name25" presStyleLbl="parChTrans1D1" presStyleIdx="2" presStyleCnt="3"/>
      <dgm:spPr/>
    </dgm:pt>
    <dgm:pt modelId="{AF48CC0B-0B3F-4C73-BE32-8E2B8EE3DA4A}" type="pres">
      <dgm:prSet presAssocID="{CB88B04E-4D93-4F69-B47F-7F53400F5DF5}" presName="node" presStyleCnt="0"/>
      <dgm:spPr/>
    </dgm:pt>
    <dgm:pt modelId="{32FFA3A6-21B1-450C-9264-5DB535D8B9D5}" type="pres">
      <dgm:prSet presAssocID="{CB88B04E-4D93-4F69-B47F-7F53400F5DF5}" presName="parentNode" presStyleLbl="node1" presStyleIdx="3" presStyleCnt="4">
        <dgm:presLayoutVars>
          <dgm:chMax val="1"/>
          <dgm:bulletEnabled val="1"/>
        </dgm:presLayoutVars>
      </dgm:prSet>
      <dgm:spPr/>
    </dgm:pt>
    <dgm:pt modelId="{32384306-B0CD-4192-A18B-D10AF52A569F}" type="pres">
      <dgm:prSet presAssocID="{CB88B04E-4D93-4F69-B47F-7F53400F5DF5}" presName="childNode" presStyleLbl="revTx" presStyleIdx="2" presStyleCnt="3">
        <dgm:presLayoutVars>
          <dgm:bulletEnabled val="1"/>
        </dgm:presLayoutVars>
      </dgm:prSet>
      <dgm:spPr/>
    </dgm:pt>
  </dgm:ptLst>
  <dgm:cxnLst>
    <dgm:cxn modelId="{D34EC813-6F10-42EC-9D65-AC58BA9B77C1}" type="presOf" srcId="{CB88B04E-4D93-4F69-B47F-7F53400F5DF5}" destId="{32FFA3A6-21B1-450C-9264-5DB535D8B9D5}" srcOrd="0" destOrd="0" presId="urn:microsoft.com/office/officeart/2005/8/layout/radial2"/>
    <dgm:cxn modelId="{6276C92C-0FFC-48A1-8DB9-E38D6A992741}" type="presOf" srcId="{F3019DCF-2BF4-4AD5-A5AE-D8C0DB235007}" destId="{04A8C30C-3C9A-4247-8CAD-DB4859D8548C}" srcOrd="0" destOrd="1" presId="urn:microsoft.com/office/officeart/2005/8/layout/radial2"/>
    <dgm:cxn modelId="{F01DB935-00AC-4109-80A6-9C5F7BD67FD7}" srcId="{2BAD0D64-2684-4C15-BC8B-61A44FF3326D}" destId="{5B3234B9-F275-414A-BA02-4C74F5D9D9CF}" srcOrd="1" destOrd="0" parTransId="{01F1D90E-264C-4B61-A8FC-2DF9EE3883EF}" sibTransId="{979D4AA3-18AD-4D2E-B258-58BA40D3309F}"/>
    <dgm:cxn modelId="{27423F3D-EA4F-4E88-A657-5A95706A351D}" type="presOf" srcId="{A7105A2A-6036-434F-A674-EACA0B8E8548}" destId="{7CFB20B4-61EB-482E-8D47-B6FFD9ED66DA}" srcOrd="0" destOrd="1" presId="urn:microsoft.com/office/officeart/2005/8/layout/radial2"/>
    <dgm:cxn modelId="{0533DD5E-DCFA-4D52-BD0F-2418010F71D0}" type="presOf" srcId="{7E3B5C1A-62B6-4891-9CA5-A7C18A50DD9E}" destId="{04A8C30C-3C9A-4247-8CAD-DB4859D8548C}" srcOrd="0" destOrd="0" presId="urn:microsoft.com/office/officeart/2005/8/layout/radial2"/>
    <dgm:cxn modelId="{67863F42-E14A-4B66-9CB2-3083C781BB78}" type="presOf" srcId="{2BAD0D64-2684-4C15-BC8B-61A44FF3326D}" destId="{DAFEE329-C77B-4C61-884A-A64EB2A91E23}" srcOrd="0" destOrd="0" presId="urn:microsoft.com/office/officeart/2005/8/layout/radial2"/>
    <dgm:cxn modelId="{1881D38A-68CC-4869-82A3-CAD0E8458A7C}" type="presOf" srcId="{C322C572-12CA-48D0-923C-81151DA3A91A}" destId="{D92DFCF8-ABCA-4C60-A8E7-EC408132CBFF}" srcOrd="0" destOrd="0" presId="urn:microsoft.com/office/officeart/2005/8/layout/radial2"/>
    <dgm:cxn modelId="{CED6548B-46DE-46E7-841D-6DA541BD7161}" srcId="{2BAD0D64-2684-4C15-BC8B-61A44FF3326D}" destId="{C322C572-12CA-48D0-923C-81151DA3A91A}" srcOrd="0" destOrd="0" parTransId="{DC980778-6D17-4B54-88CB-5F1B8D0C91D9}" sibTransId="{ED00B9AD-4117-49E9-9C27-21D38727FE7C}"/>
    <dgm:cxn modelId="{8DE4CC92-4DC8-486A-A9C7-873B93FF8644}" srcId="{5B3234B9-F275-414A-BA02-4C74F5D9D9CF}" destId="{F3019DCF-2BF4-4AD5-A5AE-D8C0DB235007}" srcOrd="1" destOrd="0" parTransId="{91C46A68-D767-4EBD-8C43-1723C43AD6F2}" sibTransId="{E5CA64F9-986D-462B-9011-76DCE704267B}"/>
    <dgm:cxn modelId="{6E0C0A94-2609-4EFC-B4E7-B1C2BC089438}" type="presOf" srcId="{9D24CE84-671C-4D8B-A5F1-11484C260A55}" destId="{32384306-B0CD-4192-A18B-D10AF52A569F}" srcOrd="0" destOrd="0" presId="urn:microsoft.com/office/officeart/2005/8/layout/radial2"/>
    <dgm:cxn modelId="{628B5496-5193-4004-8CD0-DDBA4FDA8875}" srcId="{CB88B04E-4D93-4F69-B47F-7F53400F5DF5}" destId="{9D24CE84-671C-4D8B-A5F1-11484C260A55}" srcOrd="0" destOrd="0" parTransId="{1A9CA41B-1ED4-4390-BFC0-818E31D9C836}" sibTransId="{2CA48424-044B-40FB-9562-9EB9C4722C56}"/>
    <dgm:cxn modelId="{6B4626A3-A8C3-46E7-B7A9-5526F9C04588}" srcId="{5B3234B9-F275-414A-BA02-4C74F5D9D9CF}" destId="{7E3B5C1A-62B6-4891-9CA5-A7C18A50DD9E}" srcOrd="0" destOrd="0" parTransId="{6A162DA0-BE6E-436D-AC44-DA9AA734B892}" sibTransId="{4DBE03FB-F5ED-4BD3-A2B7-D9E59530ED95}"/>
    <dgm:cxn modelId="{05E8CEB5-13FB-4298-BC8E-67AFE23BCC76}" type="presOf" srcId="{C7E5489C-3356-4536-9120-160A5A212187}" destId="{7CFB20B4-61EB-482E-8D47-B6FFD9ED66DA}" srcOrd="0" destOrd="0" presId="urn:microsoft.com/office/officeart/2005/8/layout/radial2"/>
    <dgm:cxn modelId="{69E06FC3-B65C-4897-88B3-7D2CB8DD14A5}" srcId="{C322C572-12CA-48D0-923C-81151DA3A91A}" destId="{C7E5489C-3356-4536-9120-160A5A212187}" srcOrd="0" destOrd="0" parTransId="{E558E4DB-A7C9-4F3D-AD7E-8774360853D2}" sibTransId="{18FE911C-97B0-4981-B4E2-6B925CD40243}"/>
    <dgm:cxn modelId="{BA3F6AC5-DA84-4C00-BBC2-22D3D652BD96}" srcId="{CB88B04E-4D93-4F69-B47F-7F53400F5DF5}" destId="{DDBCE196-1291-4CC4-A252-96F2FD40F211}" srcOrd="1" destOrd="0" parTransId="{6A7FA064-A44F-4C5D-AC48-80B340AC421E}" sibTransId="{E4717583-0759-4853-AF02-98E1500B80BE}"/>
    <dgm:cxn modelId="{B47F43C6-F481-45BC-A19D-E01F83312487}" srcId="{C322C572-12CA-48D0-923C-81151DA3A91A}" destId="{A7105A2A-6036-434F-A674-EACA0B8E8548}" srcOrd="1" destOrd="0" parTransId="{9031F028-FC75-45F5-9E13-C726839AB059}" sibTransId="{A46BE2D8-6CC5-4AF4-BA9B-7344D9D946C6}"/>
    <dgm:cxn modelId="{C9946FC8-DAFF-4851-B6FF-9747BBBCB229}" type="presOf" srcId="{01F1D90E-264C-4B61-A8FC-2DF9EE3883EF}" destId="{7108E38A-C5BD-4E86-8BA3-949C9F16CEF7}" srcOrd="0" destOrd="0" presId="urn:microsoft.com/office/officeart/2005/8/layout/radial2"/>
    <dgm:cxn modelId="{74F5E3DC-E110-49D7-B605-C380BA5D4117}" type="presOf" srcId="{5B3234B9-F275-414A-BA02-4C74F5D9D9CF}" destId="{CE23EFC3-B902-4FA5-9A0C-47E04B1A2F60}" srcOrd="0" destOrd="0" presId="urn:microsoft.com/office/officeart/2005/8/layout/radial2"/>
    <dgm:cxn modelId="{68906EDE-254C-4A67-BD30-1EA430B956C9}" type="presOf" srcId="{834ABD80-9420-43E4-88F3-D6035A8EA999}" destId="{4810B207-9CB5-4759-B314-C0E2A9C0C31B}" srcOrd="0" destOrd="0" presId="urn:microsoft.com/office/officeart/2005/8/layout/radial2"/>
    <dgm:cxn modelId="{3356ECE4-2D9D-4A83-AEA4-768C560E8DC5}" type="presOf" srcId="{DC980778-6D17-4B54-88CB-5F1B8D0C91D9}" destId="{12025F16-4D3F-458B-BB5D-E7216880805A}" srcOrd="0" destOrd="0" presId="urn:microsoft.com/office/officeart/2005/8/layout/radial2"/>
    <dgm:cxn modelId="{962F42E5-6231-4786-A800-B58F82F23EC8}" srcId="{2BAD0D64-2684-4C15-BC8B-61A44FF3326D}" destId="{CB88B04E-4D93-4F69-B47F-7F53400F5DF5}" srcOrd="2" destOrd="0" parTransId="{834ABD80-9420-43E4-88F3-D6035A8EA999}" sibTransId="{79EFA926-D32C-4226-8716-DA556EA7D86B}"/>
    <dgm:cxn modelId="{F2727CF9-E681-4F9A-8316-FC94FB839278}" type="presOf" srcId="{DDBCE196-1291-4CC4-A252-96F2FD40F211}" destId="{32384306-B0CD-4192-A18B-D10AF52A569F}" srcOrd="0" destOrd="1" presId="urn:microsoft.com/office/officeart/2005/8/layout/radial2"/>
    <dgm:cxn modelId="{29639EB6-4A47-4478-91E1-9A5DBF77CECD}" type="presParOf" srcId="{DAFEE329-C77B-4C61-884A-A64EB2A91E23}" destId="{D9D58CA4-AD8B-41D0-9E7F-D1AA40EEA9C5}" srcOrd="0" destOrd="0" presId="urn:microsoft.com/office/officeart/2005/8/layout/radial2"/>
    <dgm:cxn modelId="{5B795CF4-1F19-48B1-805A-F5A75207CD60}" type="presParOf" srcId="{D9D58CA4-AD8B-41D0-9E7F-D1AA40EEA9C5}" destId="{64E9BB98-7861-432D-B445-09AAFFFEE544}" srcOrd="0" destOrd="0" presId="urn:microsoft.com/office/officeart/2005/8/layout/radial2"/>
    <dgm:cxn modelId="{6204C5FB-B1DA-4429-A385-D21BE0E4D049}" type="presParOf" srcId="{64E9BB98-7861-432D-B445-09AAFFFEE544}" destId="{C114E0A0-251A-42E2-9FAA-C6DA692BF77A}" srcOrd="0" destOrd="0" presId="urn:microsoft.com/office/officeart/2005/8/layout/radial2"/>
    <dgm:cxn modelId="{9D13F444-90D2-4EEA-B456-8A2A4DE6C8C1}" type="presParOf" srcId="{64E9BB98-7861-432D-B445-09AAFFFEE544}" destId="{FC7E30B4-386C-4D0E-8A12-4F8610F16060}" srcOrd="1" destOrd="0" presId="urn:microsoft.com/office/officeart/2005/8/layout/radial2"/>
    <dgm:cxn modelId="{B29A3522-F7BD-485A-ADFE-D0003F2DF5C4}" type="presParOf" srcId="{D9D58CA4-AD8B-41D0-9E7F-D1AA40EEA9C5}" destId="{12025F16-4D3F-458B-BB5D-E7216880805A}" srcOrd="1" destOrd="0" presId="urn:microsoft.com/office/officeart/2005/8/layout/radial2"/>
    <dgm:cxn modelId="{0CCB57A9-1150-4C84-B7DF-64513C7C33A7}" type="presParOf" srcId="{D9D58CA4-AD8B-41D0-9E7F-D1AA40EEA9C5}" destId="{CD912529-6A44-4EB4-8730-505F502C4E19}" srcOrd="2" destOrd="0" presId="urn:microsoft.com/office/officeart/2005/8/layout/radial2"/>
    <dgm:cxn modelId="{2B48B4C3-08BF-4DAC-8374-16974C6E04B1}" type="presParOf" srcId="{CD912529-6A44-4EB4-8730-505F502C4E19}" destId="{D92DFCF8-ABCA-4C60-A8E7-EC408132CBFF}" srcOrd="0" destOrd="0" presId="urn:microsoft.com/office/officeart/2005/8/layout/radial2"/>
    <dgm:cxn modelId="{AC0F9E13-A05D-42B3-81C1-7A0B0146D294}" type="presParOf" srcId="{CD912529-6A44-4EB4-8730-505F502C4E19}" destId="{7CFB20B4-61EB-482E-8D47-B6FFD9ED66DA}" srcOrd="1" destOrd="0" presId="urn:microsoft.com/office/officeart/2005/8/layout/radial2"/>
    <dgm:cxn modelId="{CA7C22D5-F129-4D66-9C9B-5F6189150118}" type="presParOf" srcId="{D9D58CA4-AD8B-41D0-9E7F-D1AA40EEA9C5}" destId="{7108E38A-C5BD-4E86-8BA3-949C9F16CEF7}" srcOrd="3" destOrd="0" presId="urn:microsoft.com/office/officeart/2005/8/layout/radial2"/>
    <dgm:cxn modelId="{A983CD3D-E156-4733-8B78-597B6EBDAF9B}" type="presParOf" srcId="{D9D58CA4-AD8B-41D0-9E7F-D1AA40EEA9C5}" destId="{69CF3B71-AB2A-46C3-B2C0-D467A051ED95}" srcOrd="4" destOrd="0" presId="urn:microsoft.com/office/officeart/2005/8/layout/radial2"/>
    <dgm:cxn modelId="{954676DB-446E-44B8-B5FD-2D48355FEDAB}" type="presParOf" srcId="{69CF3B71-AB2A-46C3-B2C0-D467A051ED95}" destId="{CE23EFC3-B902-4FA5-9A0C-47E04B1A2F60}" srcOrd="0" destOrd="0" presId="urn:microsoft.com/office/officeart/2005/8/layout/radial2"/>
    <dgm:cxn modelId="{EE638C6F-C375-4E5B-9CBB-8D318CA3787B}" type="presParOf" srcId="{69CF3B71-AB2A-46C3-B2C0-D467A051ED95}" destId="{04A8C30C-3C9A-4247-8CAD-DB4859D8548C}" srcOrd="1" destOrd="0" presId="urn:microsoft.com/office/officeart/2005/8/layout/radial2"/>
    <dgm:cxn modelId="{6B98C2D4-F572-494E-A21B-99B897A7A2F4}" type="presParOf" srcId="{D9D58CA4-AD8B-41D0-9E7F-D1AA40EEA9C5}" destId="{4810B207-9CB5-4759-B314-C0E2A9C0C31B}" srcOrd="5" destOrd="0" presId="urn:microsoft.com/office/officeart/2005/8/layout/radial2"/>
    <dgm:cxn modelId="{B3EE33B0-A757-47AD-9CB7-F6BC8427CC43}" type="presParOf" srcId="{D9D58CA4-AD8B-41D0-9E7F-D1AA40EEA9C5}" destId="{AF48CC0B-0B3F-4C73-BE32-8E2B8EE3DA4A}" srcOrd="6" destOrd="0" presId="urn:microsoft.com/office/officeart/2005/8/layout/radial2"/>
    <dgm:cxn modelId="{2DBBF88E-B0F4-4111-93C1-B49FBB0A2720}" type="presParOf" srcId="{AF48CC0B-0B3F-4C73-BE32-8E2B8EE3DA4A}" destId="{32FFA3A6-21B1-450C-9264-5DB535D8B9D5}" srcOrd="0" destOrd="0" presId="urn:microsoft.com/office/officeart/2005/8/layout/radial2"/>
    <dgm:cxn modelId="{492DDCA0-A117-4F36-B123-A15443C7D061}" type="presParOf" srcId="{AF48CC0B-0B3F-4C73-BE32-8E2B8EE3DA4A}" destId="{32384306-B0CD-4192-A18B-D10AF52A569F}" srcOrd="1" destOrd="0" presId="urn:microsoft.com/office/officeart/2005/8/layout/radial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569B1B1-9CC6-4C6F-B394-F42CA0D90A38}" type="doc">
      <dgm:prSet loTypeId="urn:microsoft.com/office/officeart/2005/8/layout/gear1" loCatId="cycle" qsTypeId="urn:microsoft.com/office/officeart/2005/8/quickstyle/3d5" qsCatId="3D" csTypeId="urn:microsoft.com/office/officeart/2005/8/colors/accent1_2" csCatId="accent1" phldr="1"/>
      <dgm:spPr/>
    </dgm:pt>
    <dgm:pt modelId="{F69A47D9-7F41-4960-94DC-1BB710B12E85}">
      <dgm:prSet phldrT="[Text]"/>
      <dgm:spPr/>
      <dgm:t>
        <a:bodyPr/>
        <a:lstStyle/>
        <a:p>
          <a:pPr algn="ctr"/>
          <a:r>
            <a:rPr lang="en-US" b="1" dirty="0"/>
            <a:t>Refactor and refine code</a:t>
          </a:r>
        </a:p>
      </dgm:t>
    </dgm:pt>
    <dgm:pt modelId="{C358CD2F-675C-4E1B-BC9F-F0A667511F21}" type="parTrans" cxnId="{21CA6E73-8B17-451F-AE96-4A5C4E3419F2}">
      <dgm:prSet/>
      <dgm:spPr/>
      <dgm:t>
        <a:bodyPr/>
        <a:lstStyle/>
        <a:p>
          <a:pPr algn="ctr"/>
          <a:endParaRPr lang="en-US"/>
        </a:p>
      </dgm:t>
    </dgm:pt>
    <dgm:pt modelId="{0C4375AE-38E3-4457-87F6-8CEAD61E0F74}" type="sibTrans" cxnId="{21CA6E73-8B17-451F-AE96-4A5C4E3419F2}">
      <dgm:prSet/>
      <dgm:spPr/>
      <dgm:t>
        <a:bodyPr/>
        <a:lstStyle/>
        <a:p>
          <a:pPr algn="ctr"/>
          <a:endParaRPr lang="en-US"/>
        </a:p>
      </dgm:t>
    </dgm:pt>
    <dgm:pt modelId="{8FAD389D-5872-4532-98D9-5B6DF7BC4AD8}">
      <dgm:prSet phldrT="[Text]"/>
      <dgm:spPr/>
      <dgm:t>
        <a:bodyPr/>
        <a:lstStyle/>
        <a:p>
          <a:pPr algn="ctr"/>
          <a:r>
            <a:rPr lang="en-US" dirty="0"/>
            <a:t>Communicate with the Product Owner to ensure the user stories are completed </a:t>
          </a:r>
        </a:p>
      </dgm:t>
    </dgm:pt>
    <dgm:pt modelId="{F9A4A597-0560-49A1-B4E6-07A4AF299DDF}" type="parTrans" cxnId="{75948CE2-1ED2-42B2-9EAB-DBF760F7FFA5}">
      <dgm:prSet/>
      <dgm:spPr/>
      <dgm:t>
        <a:bodyPr/>
        <a:lstStyle/>
        <a:p>
          <a:pPr algn="ctr"/>
          <a:endParaRPr lang="en-US"/>
        </a:p>
      </dgm:t>
    </dgm:pt>
    <dgm:pt modelId="{5335C0B4-A789-4E1A-87EF-AB53E21E27F7}" type="sibTrans" cxnId="{75948CE2-1ED2-42B2-9EAB-DBF760F7FFA5}">
      <dgm:prSet/>
      <dgm:spPr/>
      <dgm:t>
        <a:bodyPr/>
        <a:lstStyle/>
        <a:p>
          <a:pPr algn="ctr"/>
          <a:endParaRPr lang="en-US"/>
        </a:p>
      </dgm:t>
    </dgm:pt>
    <dgm:pt modelId="{CAB2B987-2642-4F9F-9EB1-08139B12CF85}">
      <dgm:prSet phldrT="[Text]"/>
      <dgm:spPr/>
      <dgm:t>
        <a:bodyPr/>
        <a:lstStyle/>
        <a:p>
          <a:pPr algn="ctr"/>
          <a:r>
            <a:rPr lang="en-US" dirty="0"/>
            <a:t>Test Code</a:t>
          </a:r>
        </a:p>
      </dgm:t>
    </dgm:pt>
    <dgm:pt modelId="{2685AB50-82E9-43BF-A8F8-C1246B938CD7}" type="parTrans" cxnId="{BDE3F768-FB9E-43B0-AC44-0585EEACAFCA}">
      <dgm:prSet/>
      <dgm:spPr/>
      <dgm:t>
        <a:bodyPr/>
        <a:lstStyle/>
        <a:p>
          <a:pPr algn="ctr"/>
          <a:endParaRPr lang="en-US"/>
        </a:p>
      </dgm:t>
    </dgm:pt>
    <dgm:pt modelId="{D45CB87E-F528-4A25-A4ED-D21C04FC924E}" type="sibTrans" cxnId="{BDE3F768-FB9E-43B0-AC44-0585EEACAFCA}">
      <dgm:prSet/>
      <dgm:spPr/>
      <dgm:t>
        <a:bodyPr/>
        <a:lstStyle/>
        <a:p>
          <a:pPr algn="ctr"/>
          <a:endParaRPr lang="en-US"/>
        </a:p>
      </dgm:t>
    </dgm:pt>
    <dgm:pt modelId="{576F33F1-6D73-4768-BCA8-F0CF0319CB6C}" type="pres">
      <dgm:prSet presAssocID="{2569B1B1-9CC6-4C6F-B394-F42CA0D90A38}" presName="composite" presStyleCnt="0">
        <dgm:presLayoutVars>
          <dgm:chMax val="3"/>
          <dgm:animLvl val="lvl"/>
          <dgm:resizeHandles val="exact"/>
        </dgm:presLayoutVars>
      </dgm:prSet>
      <dgm:spPr/>
    </dgm:pt>
    <dgm:pt modelId="{AF6DCCAD-0C32-494E-9799-D86AB6806A73}" type="pres">
      <dgm:prSet presAssocID="{F69A47D9-7F41-4960-94DC-1BB710B12E85}" presName="gear1" presStyleLbl="node1" presStyleIdx="0" presStyleCnt="3">
        <dgm:presLayoutVars>
          <dgm:chMax val="1"/>
          <dgm:bulletEnabled val="1"/>
        </dgm:presLayoutVars>
      </dgm:prSet>
      <dgm:spPr/>
    </dgm:pt>
    <dgm:pt modelId="{1B607DAE-9CC7-4035-820E-13B68EF3445F}" type="pres">
      <dgm:prSet presAssocID="{F69A47D9-7F41-4960-94DC-1BB710B12E85}" presName="gear1srcNode" presStyleLbl="node1" presStyleIdx="0" presStyleCnt="3"/>
      <dgm:spPr/>
    </dgm:pt>
    <dgm:pt modelId="{592F28CC-1663-4B52-8509-763FBB4A8962}" type="pres">
      <dgm:prSet presAssocID="{F69A47D9-7F41-4960-94DC-1BB710B12E85}" presName="gear1dstNode" presStyleLbl="node1" presStyleIdx="0" presStyleCnt="3"/>
      <dgm:spPr/>
    </dgm:pt>
    <dgm:pt modelId="{BEDDC84B-9F0B-4FB0-A25A-F83850F82F45}" type="pres">
      <dgm:prSet presAssocID="{8FAD389D-5872-4532-98D9-5B6DF7BC4AD8}" presName="gear2" presStyleLbl="node1" presStyleIdx="1" presStyleCnt="3">
        <dgm:presLayoutVars>
          <dgm:chMax val="1"/>
          <dgm:bulletEnabled val="1"/>
        </dgm:presLayoutVars>
      </dgm:prSet>
      <dgm:spPr/>
    </dgm:pt>
    <dgm:pt modelId="{A3D5F4E8-899A-4A2D-83C7-52766DD51E01}" type="pres">
      <dgm:prSet presAssocID="{8FAD389D-5872-4532-98D9-5B6DF7BC4AD8}" presName="gear2srcNode" presStyleLbl="node1" presStyleIdx="1" presStyleCnt="3"/>
      <dgm:spPr/>
    </dgm:pt>
    <dgm:pt modelId="{0D9D2E84-639F-4680-9DB6-D7E888EC7C3B}" type="pres">
      <dgm:prSet presAssocID="{8FAD389D-5872-4532-98D9-5B6DF7BC4AD8}" presName="gear2dstNode" presStyleLbl="node1" presStyleIdx="1" presStyleCnt="3"/>
      <dgm:spPr/>
    </dgm:pt>
    <dgm:pt modelId="{2BDC2776-8F86-4EFC-BC8D-D0A0B2AAA01D}" type="pres">
      <dgm:prSet presAssocID="{CAB2B987-2642-4F9F-9EB1-08139B12CF85}" presName="gear3" presStyleLbl="node1" presStyleIdx="2" presStyleCnt="3"/>
      <dgm:spPr/>
    </dgm:pt>
    <dgm:pt modelId="{CE11D9AE-8E13-4F81-86CE-849279A3F455}" type="pres">
      <dgm:prSet presAssocID="{CAB2B987-2642-4F9F-9EB1-08139B12CF85}" presName="gear3tx" presStyleLbl="node1" presStyleIdx="2" presStyleCnt="3">
        <dgm:presLayoutVars>
          <dgm:chMax val="1"/>
          <dgm:bulletEnabled val="1"/>
        </dgm:presLayoutVars>
      </dgm:prSet>
      <dgm:spPr/>
    </dgm:pt>
    <dgm:pt modelId="{2B45B198-8500-45F3-BA72-95C8739EB3AC}" type="pres">
      <dgm:prSet presAssocID="{CAB2B987-2642-4F9F-9EB1-08139B12CF85}" presName="gear3srcNode" presStyleLbl="node1" presStyleIdx="2" presStyleCnt="3"/>
      <dgm:spPr/>
    </dgm:pt>
    <dgm:pt modelId="{D947F7DD-3C11-439A-B58F-D727902D6770}" type="pres">
      <dgm:prSet presAssocID="{CAB2B987-2642-4F9F-9EB1-08139B12CF85}" presName="gear3dstNode" presStyleLbl="node1" presStyleIdx="2" presStyleCnt="3"/>
      <dgm:spPr/>
    </dgm:pt>
    <dgm:pt modelId="{14EB2EBF-0430-4719-BE1F-EF61CC945B84}" type="pres">
      <dgm:prSet presAssocID="{0C4375AE-38E3-4457-87F6-8CEAD61E0F74}" presName="connector1" presStyleLbl="sibTrans2D1" presStyleIdx="0" presStyleCnt="3"/>
      <dgm:spPr/>
    </dgm:pt>
    <dgm:pt modelId="{A472FF0F-2542-4162-84EB-7694CDD2A6BF}" type="pres">
      <dgm:prSet presAssocID="{5335C0B4-A789-4E1A-87EF-AB53E21E27F7}" presName="connector2" presStyleLbl="sibTrans2D1" presStyleIdx="1" presStyleCnt="3"/>
      <dgm:spPr/>
    </dgm:pt>
    <dgm:pt modelId="{73FD1F98-BAB2-49C1-A718-66E082B3BD0A}" type="pres">
      <dgm:prSet presAssocID="{D45CB87E-F528-4A25-A4ED-D21C04FC924E}" presName="connector3" presStyleLbl="sibTrans2D1" presStyleIdx="2" presStyleCnt="3"/>
      <dgm:spPr/>
    </dgm:pt>
  </dgm:ptLst>
  <dgm:cxnLst>
    <dgm:cxn modelId="{78188908-794C-4DE1-9388-F57E3D327AA0}" type="presOf" srcId="{8FAD389D-5872-4532-98D9-5B6DF7BC4AD8}" destId="{0D9D2E84-639F-4680-9DB6-D7E888EC7C3B}" srcOrd="2" destOrd="0" presId="urn:microsoft.com/office/officeart/2005/8/layout/gear1"/>
    <dgm:cxn modelId="{249E430F-EFBA-481F-924D-41CB1B5B2439}" type="presOf" srcId="{F69A47D9-7F41-4960-94DC-1BB710B12E85}" destId="{AF6DCCAD-0C32-494E-9799-D86AB6806A73}" srcOrd="0" destOrd="0" presId="urn:microsoft.com/office/officeart/2005/8/layout/gear1"/>
    <dgm:cxn modelId="{803D1113-18D2-4914-92DA-FC0AE32B158C}" type="presOf" srcId="{CAB2B987-2642-4F9F-9EB1-08139B12CF85}" destId="{D947F7DD-3C11-439A-B58F-D727902D6770}" srcOrd="3" destOrd="0" presId="urn:microsoft.com/office/officeart/2005/8/layout/gear1"/>
    <dgm:cxn modelId="{ADEE2839-A82D-4AAA-9547-EBDD64098872}" type="presOf" srcId="{8FAD389D-5872-4532-98D9-5B6DF7BC4AD8}" destId="{BEDDC84B-9F0B-4FB0-A25A-F83850F82F45}" srcOrd="0" destOrd="0" presId="urn:microsoft.com/office/officeart/2005/8/layout/gear1"/>
    <dgm:cxn modelId="{B3C12168-C4CE-4CAB-A2B0-F71B0024B99E}" type="presOf" srcId="{CAB2B987-2642-4F9F-9EB1-08139B12CF85}" destId="{CE11D9AE-8E13-4F81-86CE-849279A3F455}" srcOrd="1" destOrd="0" presId="urn:microsoft.com/office/officeart/2005/8/layout/gear1"/>
    <dgm:cxn modelId="{BDE3F768-FB9E-43B0-AC44-0585EEACAFCA}" srcId="{2569B1B1-9CC6-4C6F-B394-F42CA0D90A38}" destId="{CAB2B987-2642-4F9F-9EB1-08139B12CF85}" srcOrd="2" destOrd="0" parTransId="{2685AB50-82E9-43BF-A8F8-C1246B938CD7}" sibTransId="{D45CB87E-F528-4A25-A4ED-D21C04FC924E}"/>
    <dgm:cxn modelId="{98ECD56A-AEB3-486C-878E-C6DA41A27174}" type="presOf" srcId="{CAB2B987-2642-4F9F-9EB1-08139B12CF85}" destId="{2BDC2776-8F86-4EFC-BC8D-D0A0B2AAA01D}" srcOrd="0" destOrd="0" presId="urn:microsoft.com/office/officeart/2005/8/layout/gear1"/>
    <dgm:cxn modelId="{28B59B4F-B66D-4B1E-BB26-F09F4287234B}" type="presOf" srcId="{D45CB87E-F528-4A25-A4ED-D21C04FC924E}" destId="{73FD1F98-BAB2-49C1-A718-66E082B3BD0A}" srcOrd="0" destOrd="0" presId="urn:microsoft.com/office/officeart/2005/8/layout/gear1"/>
    <dgm:cxn modelId="{21CA6E73-8B17-451F-AE96-4A5C4E3419F2}" srcId="{2569B1B1-9CC6-4C6F-B394-F42CA0D90A38}" destId="{F69A47D9-7F41-4960-94DC-1BB710B12E85}" srcOrd="0" destOrd="0" parTransId="{C358CD2F-675C-4E1B-BC9F-F0A667511F21}" sibTransId="{0C4375AE-38E3-4457-87F6-8CEAD61E0F74}"/>
    <dgm:cxn modelId="{6877107F-E695-46A0-A0D9-32C90966B09F}" type="presOf" srcId="{0C4375AE-38E3-4457-87F6-8CEAD61E0F74}" destId="{14EB2EBF-0430-4719-BE1F-EF61CC945B84}" srcOrd="0" destOrd="0" presId="urn:microsoft.com/office/officeart/2005/8/layout/gear1"/>
    <dgm:cxn modelId="{E9910C92-CF35-4F5E-B820-44DC0EA7B381}" type="presOf" srcId="{2569B1B1-9CC6-4C6F-B394-F42CA0D90A38}" destId="{576F33F1-6D73-4768-BCA8-F0CF0319CB6C}" srcOrd="0" destOrd="0" presId="urn:microsoft.com/office/officeart/2005/8/layout/gear1"/>
    <dgm:cxn modelId="{B5802F9E-B26B-4071-BFCB-15A0BD39768D}" type="presOf" srcId="{CAB2B987-2642-4F9F-9EB1-08139B12CF85}" destId="{2B45B198-8500-45F3-BA72-95C8739EB3AC}" srcOrd="2" destOrd="0" presId="urn:microsoft.com/office/officeart/2005/8/layout/gear1"/>
    <dgm:cxn modelId="{9A525DB6-B1E0-45A7-A1F7-1638AABD5B37}" type="presOf" srcId="{F69A47D9-7F41-4960-94DC-1BB710B12E85}" destId="{592F28CC-1663-4B52-8509-763FBB4A8962}" srcOrd="2" destOrd="0" presId="urn:microsoft.com/office/officeart/2005/8/layout/gear1"/>
    <dgm:cxn modelId="{9CD21BBC-7AE4-42EF-9620-11AEE65D9EAA}" type="presOf" srcId="{8FAD389D-5872-4532-98D9-5B6DF7BC4AD8}" destId="{A3D5F4E8-899A-4A2D-83C7-52766DD51E01}" srcOrd="1" destOrd="0" presId="urn:microsoft.com/office/officeart/2005/8/layout/gear1"/>
    <dgm:cxn modelId="{2B37EABF-C478-490F-8633-D24F28E43A91}" type="presOf" srcId="{5335C0B4-A789-4E1A-87EF-AB53E21E27F7}" destId="{A472FF0F-2542-4162-84EB-7694CDD2A6BF}" srcOrd="0" destOrd="0" presId="urn:microsoft.com/office/officeart/2005/8/layout/gear1"/>
    <dgm:cxn modelId="{11A67BE1-31B9-4FD7-8508-09EA8EA14CC4}" type="presOf" srcId="{F69A47D9-7F41-4960-94DC-1BB710B12E85}" destId="{1B607DAE-9CC7-4035-820E-13B68EF3445F}" srcOrd="1" destOrd="0" presId="urn:microsoft.com/office/officeart/2005/8/layout/gear1"/>
    <dgm:cxn modelId="{75948CE2-1ED2-42B2-9EAB-DBF760F7FFA5}" srcId="{2569B1B1-9CC6-4C6F-B394-F42CA0D90A38}" destId="{8FAD389D-5872-4532-98D9-5B6DF7BC4AD8}" srcOrd="1" destOrd="0" parTransId="{F9A4A597-0560-49A1-B4E6-07A4AF299DDF}" sibTransId="{5335C0B4-A789-4E1A-87EF-AB53E21E27F7}"/>
    <dgm:cxn modelId="{0E6A5C20-22D1-4875-A63B-650B7B1358DF}" type="presParOf" srcId="{576F33F1-6D73-4768-BCA8-F0CF0319CB6C}" destId="{AF6DCCAD-0C32-494E-9799-D86AB6806A73}" srcOrd="0" destOrd="0" presId="urn:microsoft.com/office/officeart/2005/8/layout/gear1"/>
    <dgm:cxn modelId="{160CD744-882E-4BD2-8C00-9F0803AA6A91}" type="presParOf" srcId="{576F33F1-6D73-4768-BCA8-F0CF0319CB6C}" destId="{1B607DAE-9CC7-4035-820E-13B68EF3445F}" srcOrd="1" destOrd="0" presId="urn:microsoft.com/office/officeart/2005/8/layout/gear1"/>
    <dgm:cxn modelId="{A0668B37-4833-4F73-9E5A-3BD295FF58B0}" type="presParOf" srcId="{576F33F1-6D73-4768-BCA8-F0CF0319CB6C}" destId="{592F28CC-1663-4B52-8509-763FBB4A8962}" srcOrd="2" destOrd="0" presId="urn:microsoft.com/office/officeart/2005/8/layout/gear1"/>
    <dgm:cxn modelId="{A513F5AE-16A5-454A-AE0E-201149F971E0}" type="presParOf" srcId="{576F33F1-6D73-4768-BCA8-F0CF0319CB6C}" destId="{BEDDC84B-9F0B-4FB0-A25A-F83850F82F45}" srcOrd="3" destOrd="0" presId="urn:microsoft.com/office/officeart/2005/8/layout/gear1"/>
    <dgm:cxn modelId="{7B85E5A0-00A3-430D-8A58-7D92EEA69AB4}" type="presParOf" srcId="{576F33F1-6D73-4768-BCA8-F0CF0319CB6C}" destId="{A3D5F4E8-899A-4A2D-83C7-52766DD51E01}" srcOrd="4" destOrd="0" presId="urn:microsoft.com/office/officeart/2005/8/layout/gear1"/>
    <dgm:cxn modelId="{AD264A53-1B4D-4F61-B4CF-63C62B85B1E1}" type="presParOf" srcId="{576F33F1-6D73-4768-BCA8-F0CF0319CB6C}" destId="{0D9D2E84-639F-4680-9DB6-D7E888EC7C3B}" srcOrd="5" destOrd="0" presId="urn:microsoft.com/office/officeart/2005/8/layout/gear1"/>
    <dgm:cxn modelId="{48D0BF72-1E31-4112-A9D8-199870565785}" type="presParOf" srcId="{576F33F1-6D73-4768-BCA8-F0CF0319CB6C}" destId="{2BDC2776-8F86-4EFC-BC8D-D0A0B2AAA01D}" srcOrd="6" destOrd="0" presId="urn:microsoft.com/office/officeart/2005/8/layout/gear1"/>
    <dgm:cxn modelId="{81D88D38-71FA-464F-A8E1-1A10F6EA7DD9}" type="presParOf" srcId="{576F33F1-6D73-4768-BCA8-F0CF0319CB6C}" destId="{CE11D9AE-8E13-4F81-86CE-849279A3F455}" srcOrd="7" destOrd="0" presId="urn:microsoft.com/office/officeart/2005/8/layout/gear1"/>
    <dgm:cxn modelId="{99BED19A-0235-4304-838F-8E2BE00A2A52}" type="presParOf" srcId="{576F33F1-6D73-4768-BCA8-F0CF0319CB6C}" destId="{2B45B198-8500-45F3-BA72-95C8739EB3AC}" srcOrd="8" destOrd="0" presId="urn:microsoft.com/office/officeart/2005/8/layout/gear1"/>
    <dgm:cxn modelId="{093ADA08-47CB-49A9-8EBD-5E2F583B7014}" type="presParOf" srcId="{576F33F1-6D73-4768-BCA8-F0CF0319CB6C}" destId="{D947F7DD-3C11-439A-B58F-D727902D6770}" srcOrd="9" destOrd="0" presId="urn:microsoft.com/office/officeart/2005/8/layout/gear1"/>
    <dgm:cxn modelId="{9113506E-BC24-4FA5-BA11-E0F3044D1DE3}" type="presParOf" srcId="{576F33F1-6D73-4768-BCA8-F0CF0319CB6C}" destId="{14EB2EBF-0430-4719-BE1F-EF61CC945B84}" srcOrd="10" destOrd="0" presId="urn:microsoft.com/office/officeart/2005/8/layout/gear1"/>
    <dgm:cxn modelId="{053B0E19-35E3-4CE7-A56A-3165740173FA}" type="presParOf" srcId="{576F33F1-6D73-4768-BCA8-F0CF0319CB6C}" destId="{A472FF0F-2542-4162-84EB-7694CDD2A6BF}" srcOrd="11" destOrd="0" presId="urn:microsoft.com/office/officeart/2005/8/layout/gear1"/>
    <dgm:cxn modelId="{7DCB1191-D2BF-46BE-9DCE-59C5A573E57A}" type="presParOf" srcId="{576F33F1-6D73-4768-BCA8-F0CF0319CB6C}" destId="{73FD1F98-BAB2-49C1-A718-66E082B3BD0A}" srcOrd="12" destOrd="0" presId="urn:microsoft.com/office/officeart/2005/8/layout/gear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590FEE6-A80C-49A3-98B9-BD900A7E099C}" type="doc">
      <dgm:prSet loTypeId="urn:microsoft.com/office/officeart/2005/8/layout/process1" loCatId="process" qsTypeId="urn:microsoft.com/office/officeart/2005/8/quickstyle/3d2" qsCatId="3D" csTypeId="urn:microsoft.com/office/officeart/2005/8/colors/accent1_2" csCatId="accent1" phldr="1"/>
      <dgm:spPr/>
    </dgm:pt>
    <dgm:pt modelId="{DC9D559E-5494-4B5B-A143-BB1ECB2C7033}">
      <dgm:prSet phldrT="[Text]"/>
      <dgm:spPr/>
      <dgm:t>
        <a:bodyPr/>
        <a:lstStyle/>
        <a:p>
          <a:r>
            <a:rPr lang="en-US" dirty="0"/>
            <a:t>Smaller Project</a:t>
          </a:r>
        </a:p>
      </dgm:t>
    </dgm:pt>
    <dgm:pt modelId="{70000F2B-C7EE-4061-84E2-1D482DD3D5AC}" type="parTrans" cxnId="{C28BEA65-D265-47F7-8AAF-38B2F68A4644}">
      <dgm:prSet/>
      <dgm:spPr/>
      <dgm:t>
        <a:bodyPr/>
        <a:lstStyle/>
        <a:p>
          <a:endParaRPr lang="en-US"/>
        </a:p>
      </dgm:t>
    </dgm:pt>
    <dgm:pt modelId="{66FBD38B-08F2-4CE7-9783-790A0519D276}" type="sibTrans" cxnId="{C28BEA65-D265-47F7-8AAF-38B2F68A4644}">
      <dgm:prSet/>
      <dgm:spPr/>
      <dgm:t>
        <a:bodyPr/>
        <a:lstStyle/>
        <a:p>
          <a:endParaRPr lang="en-US"/>
        </a:p>
      </dgm:t>
    </dgm:pt>
    <dgm:pt modelId="{D66C212B-26A9-46C9-A3DF-B5A6E32AE2A3}">
      <dgm:prSet phldrT="[Text]"/>
      <dgm:spPr/>
      <dgm:t>
        <a:bodyPr/>
        <a:lstStyle/>
        <a:p>
          <a:r>
            <a:rPr lang="en-US" dirty="0"/>
            <a:t>No changes made</a:t>
          </a:r>
        </a:p>
      </dgm:t>
    </dgm:pt>
    <dgm:pt modelId="{D7669E7E-0698-49A1-95CE-480A10BB0488}" type="parTrans" cxnId="{33FC4A26-B3E0-4E41-8E57-2C4A76AA9014}">
      <dgm:prSet/>
      <dgm:spPr/>
      <dgm:t>
        <a:bodyPr/>
        <a:lstStyle/>
        <a:p>
          <a:endParaRPr lang="en-US"/>
        </a:p>
      </dgm:t>
    </dgm:pt>
    <dgm:pt modelId="{BF0D593A-DD9B-4F96-85B0-22DFAD5C7BE6}" type="sibTrans" cxnId="{33FC4A26-B3E0-4E41-8E57-2C4A76AA9014}">
      <dgm:prSet/>
      <dgm:spPr/>
      <dgm:t>
        <a:bodyPr/>
        <a:lstStyle/>
        <a:p>
          <a:endParaRPr lang="en-US"/>
        </a:p>
      </dgm:t>
    </dgm:pt>
    <dgm:pt modelId="{E5AF0A6B-C369-44E7-A6F3-36CB50D98066}">
      <dgm:prSet phldrT="[Text]"/>
      <dgm:spPr/>
      <dgm:t>
        <a:bodyPr/>
        <a:lstStyle/>
        <a:p>
          <a:r>
            <a:rPr lang="en-US" dirty="0"/>
            <a:t>Easy to maintain</a:t>
          </a:r>
        </a:p>
      </dgm:t>
    </dgm:pt>
    <dgm:pt modelId="{74EBC789-FC25-469C-A041-5A3729E27682}" type="parTrans" cxnId="{EA7370C4-A032-4E35-9417-DAF4312F3390}">
      <dgm:prSet/>
      <dgm:spPr/>
      <dgm:t>
        <a:bodyPr/>
        <a:lstStyle/>
        <a:p>
          <a:endParaRPr lang="en-US"/>
        </a:p>
      </dgm:t>
    </dgm:pt>
    <dgm:pt modelId="{32978285-4F76-47ED-8816-53D0A0E31681}" type="sibTrans" cxnId="{EA7370C4-A032-4E35-9417-DAF4312F3390}">
      <dgm:prSet/>
      <dgm:spPr/>
      <dgm:t>
        <a:bodyPr/>
        <a:lstStyle/>
        <a:p>
          <a:endParaRPr lang="en-US"/>
        </a:p>
      </dgm:t>
    </dgm:pt>
    <dgm:pt modelId="{11C25DCF-8B03-4F37-89E3-9FD5A438DE85}" type="pres">
      <dgm:prSet presAssocID="{1590FEE6-A80C-49A3-98B9-BD900A7E099C}" presName="Name0" presStyleCnt="0">
        <dgm:presLayoutVars>
          <dgm:dir/>
          <dgm:resizeHandles val="exact"/>
        </dgm:presLayoutVars>
      </dgm:prSet>
      <dgm:spPr/>
    </dgm:pt>
    <dgm:pt modelId="{5B99BC31-4139-4F4B-BB84-60DD892761D5}" type="pres">
      <dgm:prSet presAssocID="{DC9D559E-5494-4B5B-A143-BB1ECB2C7033}" presName="node" presStyleLbl="node1" presStyleIdx="0" presStyleCnt="3">
        <dgm:presLayoutVars>
          <dgm:bulletEnabled val="1"/>
        </dgm:presLayoutVars>
      </dgm:prSet>
      <dgm:spPr/>
    </dgm:pt>
    <dgm:pt modelId="{4A979B03-FBC2-4C3E-B73A-1896312DE707}" type="pres">
      <dgm:prSet presAssocID="{66FBD38B-08F2-4CE7-9783-790A0519D276}" presName="sibTrans" presStyleLbl="sibTrans2D1" presStyleIdx="0" presStyleCnt="2"/>
      <dgm:spPr/>
    </dgm:pt>
    <dgm:pt modelId="{2DDF6F1E-3BF8-45FF-A8BA-6DA4A4BA8309}" type="pres">
      <dgm:prSet presAssocID="{66FBD38B-08F2-4CE7-9783-790A0519D276}" presName="connectorText" presStyleLbl="sibTrans2D1" presStyleIdx="0" presStyleCnt="2"/>
      <dgm:spPr/>
    </dgm:pt>
    <dgm:pt modelId="{DA17B6D1-3532-4A40-9955-9DE4AB310EB0}" type="pres">
      <dgm:prSet presAssocID="{D66C212B-26A9-46C9-A3DF-B5A6E32AE2A3}" presName="node" presStyleLbl="node1" presStyleIdx="1" presStyleCnt="3">
        <dgm:presLayoutVars>
          <dgm:bulletEnabled val="1"/>
        </dgm:presLayoutVars>
      </dgm:prSet>
      <dgm:spPr/>
    </dgm:pt>
    <dgm:pt modelId="{B5A45502-C89A-47B5-8C01-CB3D7ACFE41C}" type="pres">
      <dgm:prSet presAssocID="{BF0D593A-DD9B-4F96-85B0-22DFAD5C7BE6}" presName="sibTrans" presStyleLbl="sibTrans2D1" presStyleIdx="1" presStyleCnt="2"/>
      <dgm:spPr/>
    </dgm:pt>
    <dgm:pt modelId="{9A9AF530-F956-44AA-AF1F-B47CA8AB567C}" type="pres">
      <dgm:prSet presAssocID="{BF0D593A-DD9B-4F96-85B0-22DFAD5C7BE6}" presName="connectorText" presStyleLbl="sibTrans2D1" presStyleIdx="1" presStyleCnt="2"/>
      <dgm:spPr/>
    </dgm:pt>
    <dgm:pt modelId="{BB8CB2D7-7824-4DCF-880E-5A4822B1C852}" type="pres">
      <dgm:prSet presAssocID="{E5AF0A6B-C369-44E7-A6F3-36CB50D98066}" presName="node" presStyleLbl="node1" presStyleIdx="2" presStyleCnt="3">
        <dgm:presLayoutVars>
          <dgm:bulletEnabled val="1"/>
        </dgm:presLayoutVars>
      </dgm:prSet>
      <dgm:spPr/>
    </dgm:pt>
  </dgm:ptLst>
  <dgm:cxnLst>
    <dgm:cxn modelId="{EC356D1F-21AE-49E8-90E2-3EFE910A8DC1}" type="presOf" srcId="{E5AF0A6B-C369-44E7-A6F3-36CB50D98066}" destId="{BB8CB2D7-7824-4DCF-880E-5A4822B1C852}" srcOrd="0" destOrd="0" presId="urn:microsoft.com/office/officeart/2005/8/layout/process1"/>
    <dgm:cxn modelId="{33FC4A26-B3E0-4E41-8E57-2C4A76AA9014}" srcId="{1590FEE6-A80C-49A3-98B9-BD900A7E099C}" destId="{D66C212B-26A9-46C9-A3DF-B5A6E32AE2A3}" srcOrd="1" destOrd="0" parTransId="{D7669E7E-0698-49A1-95CE-480A10BB0488}" sibTransId="{BF0D593A-DD9B-4F96-85B0-22DFAD5C7BE6}"/>
    <dgm:cxn modelId="{DD00A241-C877-4435-BF48-46B120EFF0CE}" type="presOf" srcId="{DC9D559E-5494-4B5B-A143-BB1ECB2C7033}" destId="{5B99BC31-4139-4F4B-BB84-60DD892761D5}" srcOrd="0" destOrd="0" presId="urn:microsoft.com/office/officeart/2005/8/layout/process1"/>
    <dgm:cxn modelId="{C28BEA65-D265-47F7-8AAF-38B2F68A4644}" srcId="{1590FEE6-A80C-49A3-98B9-BD900A7E099C}" destId="{DC9D559E-5494-4B5B-A143-BB1ECB2C7033}" srcOrd="0" destOrd="0" parTransId="{70000F2B-C7EE-4061-84E2-1D482DD3D5AC}" sibTransId="{66FBD38B-08F2-4CE7-9783-790A0519D276}"/>
    <dgm:cxn modelId="{0180DF4D-2987-45DE-9ECD-D009973C7FED}" type="presOf" srcId="{BF0D593A-DD9B-4F96-85B0-22DFAD5C7BE6}" destId="{9A9AF530-F956-44AA-AF1F-B47CA8AB567C}" srcOrd="1" destOrd="0" presId="urn:microsoft.com/office/officeart/2005/8/layout/process1"/>
    <dgm:cxn modelId="{DEE37BB5-B6D5-4480-9B7D-8FC535AE43A8}" type="presOf" srcId="{66FBD38B-08F2-4CE7-9783-790A0519D276}" destId="{2DDF6F1E-3BF8-45FF-A8BA-6DA4A4BA8309}" srcOrd="1" destOrd="0" presId="urn:microsoft.com/office/officeart/2005/8/layout/process1"/>
    <dgm:cxn modelId="{EA7370C4-A032-4E35-9417-DAF4312F3390}" srcId="{1590FEE6-A80C-49A3-98B9-BD900A7E099C}" destId="{E5AF0A6B-C369-44E7-A6F3-36CB50D98066}" srcOrd="2" destOrd="0" parTransId="{74EBC789-FC25-469C-A041-5A3729E27682}" sibTransId="{32978285-4F76-47ED-8816-53D0A0E31681}"/>
    <dgm:cxn modelId="{98F75FCD-0E06-4814-BCBD-B25C62F4CB51}" type="presOf" srcId="{1590FEE6-A80C-49A3-98B9-BD900A7E099C}" destId="{11C25DCF-8B03-4F37-89E3-9FD5A438DE85}" srcOrd="0" destOrd="0" presId="urn:microsoft.com/office/officeart/2005/8/layout/process1"/>
    <dgm:cxn modelId="{DF4B6DDB-320C-441D-9D79-322F800C3FD2}" type="presOf" srcId="{BF0D593A-DD9B-4F96-85B0-22DFAD5C7BE6}" destId="{B5A45502-C89A-47B5-8C01-CB3D7ACFE41C}" srcOrd="0" destOrd="0" presId="urn:microsoft.com/office/officeart/2005/8/layout/process1"/>
    <dgm:cxn modelId="{5F5C82DE-716E-4741-8BEB-5CFB03AFAFE1}" type="presOf" srcId="{D66C212B-26A9-46C9-A3DF-B5A6E32AE2A3}" destId="{DA17B6D1-3532-4A40-9955-9DE4AB310EB0}" srcOrd="0" destOrd="0" presId="urn:microsoft.com/office/officeart/2005/8/layout/process1"/>
    <dgm:cxn modelId="{A254ECF2-2DE1-4863-8368-9B8333D639B4}" type="presOf" srcId="{66FBD38B-08F2-4CE7-9783-790A0519D276}" destId="{4A979B03-FBC2-4C3E-B73A-1896312DE707}" srcOrd="0" destOrd="0" presId="urn:microsoft.com/office/officeart/2005/8/layout/process1"/>
    <dgm:cxn modelId="{14113351-471F-44F3-959F-EA7356C4B4C0}" type="presParOf" srcId="{11C25DCF-8B03-4F37-89E3-9FD5A438DE85}" destId="{5B99BC31-4139-4F4B-BB84-60DD892761D5}" srcOrd="0" destOrd="0" presId="urn:microsoft.com/office/officeart/2005/8/layout/process1"/>
    <dgm:cxn modelId="{698F261C-E3D1-47A9-A5C9-CC8A9F037AC8}" type="presParOf" srcId="{11C25DCF-8B03-4F37-89E3-9FD5A438DE85}" destId="{4A979B03-FBC2-4C3E-B73A-1896312DE707}" srcOrd="1" destOrd="0" presId="urn:microsoft.com/office/officeart/2005/8/layout/process1"/>
    <dgm:cxn modelId="{540C822E-0A03-448D-B241-AB1DCEDE3BD0}" type="presParOf" srcId="{4A979B03-FBC2-4C3E-B73A-1896312DE707}" destId="{2DDF6F1E-3BF8-45FF-A8BA-6DA4A4BA8309}" srcOrd="0" destOrd="0" presId="urn:microsoft.com/office/officeart/2005/8/layout/process1"/>
    <dgm:cxn modelId="{71FCFE69-986D-4A50-A6FE-1056FC46FE4B}" type="presParOf" srcId="{11C25DCF-8B03-4F37-89E3-9FD5A438DE85}" destId="{DA17B6D1-3532-4A40-9955-9DE4AB310EB0}" srcOrd="2" destOrd="0" presId="urn:microsoft.com/office/officeart/2005/8/layout/process1"/>
    <dgm:cxn modelId="{22C3A40B-3C39-4F82-93E9-822C0C4AC0FE}" type="presParOf" srcId="{11C25DCF-8B03-4F37-89E3-9FD5A438DE85}" destId="{B5A45502-C89A-47B5-8C01-CB3D7ACFE41C}" srcOrd="3" destOrd="0" presId="urn:microsoft.com/office/officeart/2005/8/layout/process1"/>
    <dgm:cxn modelId="{63532087-357D-4CCC-87A7-85CF0443A35B}" type="presParOf" srcId="{B5A45502-C89A-47B5-8C01-CB3D7ACFE41C}" destId="{9A9AF530-F956-44AA-AF1F-B47CA8AB567C}" srcOrd="0" destOrd="0" presId="urn:microsoft.com/office/officeart/2005/8/layout/process1"/>
    <dgm:cxn modelId="{A767BBE6-C7F5-496F-BF1A-C9FEE79CEFB4}" type="presParOf" srcId="{11C25DCF-8B03-4F37-89E3-9FD5A438DE85}" destId="{BB8CB2D7-7824-4DCF-880E-5A4822B1C852}"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DE973CC-FEFC-4B7E-8C46-61F905F386E3}" type="doc">
      <dgm:prSet loTypeId="urn:microsoft.com/office/officeart/2005/8/layout/StepDownProcess" loCatId="process" qsTypeId="urn:microsoft.com/office/officeart/2005/8/quickstyle/3d5" qsCatId="3D" csTypeId="urn:microsoft.com/office/officeart/2005/8/colors/accent1_2" csCatId="accent1" phldr="1"/>
      <dgm:spPr/>
      <dgm:t>
        <a:bodyPr/>
        <a:lstStyle/>
        <a:p>
          <a:endParaRPr lang="en-US"/>
        </a:p>
      </dgm:t>
    </dgm:pt>
    <dgm:pt modelId="{6B7022EC-A459-4503-896F-A0D2687AB965}">
      <dgm:prSet phldrT="[Text]" custT="1"/>
      <dgm:spPr/>
      <dgm:t>
        <a:bodyPr/>
        <a:lstStyle/>
        <a:p>
          <a:r>
            <a:rPr lang="en-US" sz="1000" b="1" dirty="0"/>
            <a:t>Requirements</a:t>
          </a:r>
        </a:p>
      </dgm:t>
    </dgm:pt>
    <dgm:pt modelId="{F72977E1-8A69-498E-AC68-F1E26DCD6811}" type="parTrans" cxnId="{A09F6564-72E5-4F98-9F71-A67AEF26DFAD}">
      <dgm:prSet/>
      <dgm:spPr/>
      <dgm:t>
        <a:bodyPr/>
        <a:lstStyle/>
        <a:p>
          <a:endParaRPr lang="en-US"/>
        </a:p>
      </dgm:t>
    </dgm:pt>
    <dgm:pt modelId="{EA2D521B-119F-4C49-8D0D-4E1B4BE30808}" type="sibTrans" cxnId="{A09F6564-72E5-4F98-9F71-A67AEF26DFAD}">
      <dgm:prSet/>
      <dgm:spPr/>
      <dgm:t>
        <a:bodyPr/>
        <a:lstStyle/>
        <a:p>
          <a:endParaRPr lang="en-US"/>
        </a:p>
      </dgm:t>
    </dgm:pt>
    <dgm:pt modelId="{A537238C-E3F6-4443-9ED3-9214865D6DB0}">
      <dgm:prSet phldrT="[Text]"/>
      <dgm:spPr/>
      <dgm:t>
        <a:bodyPr/>
        <a:lstStyle/>
        <a:p>
          <a:endParaRPr lang="en-US" dirty="0"/>
        </a:p>
      </dgm:t>
    </dgm:pt>
    <dgm:pt modelId="{51B9F4FC-A8DF-4F40-8D24-66BD6A4AF335}" type="parTrans" cxnId="{0FFD893B-4150-4A32-B06F-6278B90C22D1}">
      <dgm:prSet/>
      <dgm:spPr/>
      <dgm:t>
        <a:bodyPr/>
        <a:lstStyle/>
        <a:p>
          <a:endParaRPr lang="en-US"/>
        </a:p>
      </dgm:t>
    </dgm:pt>
    <dgm:pt modelId="{40D24D35-258C-4A5F-BF1B-A9F59915E08D}" type="sibTrans" cxnId="{0FFD893B-4150-4A32-B06F-6278B90C22D1}">
      <dgm:prSet/>
      <dgm:spPr/>
      <dgm:t>
        <a:bodyPr/>
        <a:lstStyle/>
        <a:p>
          <a:endParaRPr lang="en-US"/>
        </a:p>
      </dgm:t>
    </dgm:pt>
    <dgm:pt modelId="{46546C58-925A-44B1-A7BE-6DCB6217C3EC}">
      <dgm:prSet phldrT="[Text]" custT="1"/>
      <dgm:spPr/>
      <dgm:t>
        <a:bodyPr/>
        <a:lstStyle/>
        <a:p>
          <a:r>
            <a:rPr lang="en-US" sz="1000" b="1" dirty="0"/>
            <a:t>Design</a:t>
          </a:r>
        </a:p>
      </dgm:t>
    </dgm:pt>
    <dgm:pt modelId="{774E204E-CA53-4374-86EF-663845AF40F6}" type="parTrans" cxnId="{C89A8DEE-A318-4309-AA56-245B42491293}">
      <dgm:prSet/>
      <dgm:spPr/>
      <dgm:t>
        <a:bodyPr/>
        <a:lstStyle/>
        <a:p>
          <a:endParaRPr lang="en-US"/>
        </a:p>
      </dgm:t>
    </dgm:pt>
    <dgm:pt modelId="{AAD0096C-C598-46CD-81B8-101937CC33A9}" type="sibTrans" cxnId="{C89A8DEE-A318-4309-AA56-245B42491293}">
      <dgm:prSet/>
      <dgm:spPr/>
      <dgm:t>
        <a:bodyPr/>
        <a:lstStyle/>
        <a:p>
          <a:endParaRPr lang="en-US"/>
        </a:p>
      </dgm:t>
    </dgm:pt>
    <dgm:pt modelId="{28E9C816-AFD9-4CF3-A2BB-BF3B9ED7D47C}">
      <dgm:prSet phldrT="[Text]"/>
      <dgm:spPr/>
      <dgm:t>
        <a:bodyPr/>
        <a:lstStyle/>
        <a:p>
          <a:endParaRPr lang="en-US" dirty="0"/>
        </a:p>
      </dgm:t>
    </dgm:pt>
    <dgm:pt modelId="{FDE5353E-E27A-4F62-81F4-57A93EBF10E4}" type="parTrans" cxnId="{8929CB69-6B46-4A82-B7D3-5CF7C1A0BE3C}">
      <dgm:prSet/>
      <dgm:spPr/>
      <dgm:t>
        <a:bodyPr/>
        <a:lstStyle/>
        <a:p>
          <a:endParaRPr lang="en-US"/>
        </a:p>
      </dgm:t>
    </dgm:pt>
    <dgm:pt modelId="{F0C5E0DB-9C56-4A75-BB23-D5A57EAAF2E8}" type="sibTrans" cxnId="{8929CB69-6B46-4A82-B7D3-5CF7C1A0BE3C}">
      <dgm:prSet/>
      <dgm:spPr/>
      <dgm:t>
        <a:bodyPr/>
        <a:lstStyle/>
        <a:p>
          <a:endParaRPr lang="en-US"/>
        </a:p>
      </dgm:t>
    </dgm:pt>
    <dgm:pt modelId="{BCF62D49-5ECD-461B-A6AB-613ECD94079B}">
      <dgm:prSet phldrT="[Text]" custT="1"/>
      <dgm:spPr/>
      <dgm:t>
        <a:bodyPr/>
        <a:lstStyle/>
        <a:p>
          <a:r>
            <a:rPr lang="en-US" sz="1000" b="1" dirty="0"/>
            <a:t>Implementation</a:t>
          </a:r>
        </a:p>
      </dgm:t>
    </dgm:pt>
    <dgm:pt modelId="{A5CF964B-4356-470C-93F1-E6A8DC99D627}" type="parTrans" cxnId="{29E62D1E-7B48-4000-A64E-EC9521687B69}">
      <dgm:prSet/>
      <dgm:spPr/>
      <dgm:t>
        <a:bodyPr/>
        <a:lstStyle/>
        <a:p>
          <a:endParaRPr lang="en-US"/>
        </a:p>
      </dgm:t>
    </dgm:pt>
    <dgm:pt modelId="{9114CA66-8DAF-42B4-803D-0031DDA26C6A}" type="sibTrans" cxnId="{29E62D1E-7B48-4000-A64E-EC9521687B69}">
      <dgm:prSet/>
      <dgm:spPr/>
      <dgm:t>
        <a:bodyPr/>
        <a:lstStyle/>
        <a:p>
          <a:endParaRPr lang="en-US"/>
        </a:p>
      </dgm:t>
    </dgm:pt>
    <dgm:pt modelId="{17574088-7F55-44E0-808C-6F90540D68B0}">
      <dgm:prSet phldrT="[Text]"/>
      <dgm:spPr/>
      <dgm:t>
        <a:bodyPr/>
        <a:lstStyle/>
        <a:p>
          <a:r>
            <a:rPr lang="en-US" dirty="0"/>
            <a:t> </a:t>
          </a:r>
        </a:p>
      </dgm:t>
    </dgm:pt>
    <dgm:pt modelId="{DC095B1F-D5F2-4161-B423-FB934ED80B31}" type="parTrans" cxnId="{3690C8F3-BCBE-4CFB-B5F5-0DA1CC7C8A34}">
      <dgm:prSet/>
      <dgm:spPr/>
      <dgm:t>
        <a:bodyPr/>
        <a:lstStyle/>
        <a:p>
          <a:endParaRPr lang="en-US"/>
        </a:p>
      </dgm:t>
    </dgm:pt>
    <dgm:pt modelId="{64818EBB-BDFA-49E4-BB66-B77C1734524F}" type="sibTrans" cxnId="{3690C8F3-BCBE-4CFB-B5F5-0DA1CC7C8A34}">
      <dgm:prSet/>
      <dgm:spPr/>
      <dgm:t>
        <a:bodyPr/>
        <a:lstStyle/>
        <a:p>
          <a:endParaRPr lang="en-US"/>
        </a:p>
      </dgm:t>
    </dgm:pt>
    <dgm:pt modelId="{323C2EF4-6477-43AC-8020-9E89BCE47FA3}">
      <dgm:prSet/>
      <dgm:spPr/>
      <dgm:t>
        <a:bodyPr/>
        <a:lstStyle/>
        <a:p>
          <a:r>
            <a:rPr lang="en-US" b="1" dirty="0"/>
            <a:t>Verification or Testing </a:t>
          </a:r>
        </a:p>
      </dgm:t>
    </dgm:pt>
    <dgm:pt modelId="{961AE87A-4289-43FB-B39E-13387E3AA73B}" type="parTrans" cxnId="{238E73E2-ACDF-4C22-BDF4-EF8B3AD06BB6}">
      <dgm:prSet/>
      <dgm:spPr/>
      <dgm:t>
        <a:bodyPr/>
        <a:lstStyle/>
        <a:p>
          <a:endParaRPr lang="en-US"/>
        </a:p>
      </dgm:t>
    </dgm:pt>
    <dgm:pt modelId="{51877196-13C2-4855-B7FD-35AD17EBD7AB}" type="sibTrans" cxnId="{238E73E2-ACDF-4C22-BDF4-EF8B3AD06BB6}">
      <dgm:prSet/>
      <dgm:spPr/>
      <dgm:t>
        <a:bodyPr/>
        <a:lstStyle/>
        <a:p>
          <a:endParaRPr lang="en-US"/>
        </a:p>
      </dgm:t>
    </dgm:pt>
    <dgm:pt modelId="{A8DDBB43-69D0-49D2-BE85-8AF75028C327}">
      <dgm:prSet/>
      <dgm:spPr/>
      <dgm:t>
        <a:bodyPr/>
        <a:lstStyle/>
        <a:p>
          <a:r>
            <a:rPr lang="en-US" b="1" dirty="0"/>
            <a:t>Deployment and Maintenance</a:t>
          </a:r>
        </a:p>
      </dgm:t>
    </dgm:pt>
    <dgm:pt modelId="{AD2EF44D-63F6-40DB-93F6-DDA766DAD5C0}" type="parTrans" cxnId="{89BEC537-1C69-49ED-A40B-8FF782048891}">
      <dgm:prSet/>
      <dgm:spPr/>
      <dgm:t>
        <a:bodyPr/>
        <a:lstStyle/>
        <a:p>
          <a:endParaRPr lang="en-US"/>
        </a:p>
      </dgm:t>
    </dgm:pt>
    <dgm:pt modelId="{13421FB8-3475-4387-ACA7-A8B2F0176400}" type="sibTrans" cxnId="{89BEC537-1C69-49ED-A40B-8FF782048891}">
      <dgm:prSet/>
      <dgm:spPr/>
      <dgm:t>
        <a:bodyPr/>
        <a:lstStyle/>
        <a:p>
          <a:endParaRPr lang="en-US"/>
        </a:p>
      </dgm:t>
    </dgm:pt>
    <dgm:pt modelId="{F72B4E7F-5776-466F-A1C9-CF5942DDC3F9}" type="pres">
      <dgm:prSet presAssocID="{1DE973CC-FEFC-4B7E-8C46-61F905F386E3}" presName="rootnode" presStyleCnt="0">
        <dgm:presLayoutVars>
          <dgm:chMax/>
          <dgm:chPref/>
          <dgm:dir/>
          <dgm:animLvl val="lvl"/>
        </dgm:presLayoutVars>
      </dgm:prSet>
      <dgm:spPr/>
    </dgm:pt>
    <dgm:pt modelId="{31E8584B-69F8-40E6-8B7B-1CAD0CA9E0D3}" type="pres">
      <dgm:prSet presAssocID="{6B7022EC-A459-4503-896F-A0D2687AB965}" presName="composite" presStyleCnt="0"/>
      <dgm:spPr/>
    </dgm:pt>
    <dgm:pt modelId="{053A784F-C104-439A-B1BD-932F2D857C2C}" type="pres">
      <dgm:prSet presAssocID="{6B7022EC-A459-4503-896F-A0D2687AB965}" presName="bentUpArrow1" presStyleLbl="alignImgPlace1" presStyleIdx="0" presStyleCnt="4"/>
      <dgm:spPr/>
    </dgm:pt>
    <dgm:pt modelId="{CF72F026-F921-4D2B-9126-86F6DC06AA23}" type="pres">
      <dgm:prSet presAssocID="{6B7022EC-A459-4503-896F-A0D2687AB965}" presName="ParentText" presStyleLbl="node1" presStyleIdx="0" presStyleCnt="5">
        <dgm:presLayoutVars>
          <dgm:chMax val="1"/>
          <dgm:chPref val="1"/>
          <dgm:bulletEnabled val="1"/>
        </dgm:presLayoutVars>
      </dgm:prSet>
      <dgm:spPr/>
    </dgm:pt>
    <dgm:pt modelId="{BA44F0E0-A6FA-4E6A-9172-AFFA8C17442C}" type="pres">
      <dgm:prSet presAssocID="{6B7022EC-A459-4503-896F-A0D2687AB965}" presName="ChildText" presStyleLbl="revTx" presStyleIdx="0" presStyleCnt="4">
        <dgm:presLayoutVars>
          <dgm:chMax val="0"/>
          <dgm:chPref val="0"/>
          <dgm:bulletEnabled val="1"/>
        </dgm:presLayoutVars>
      </dgm:prSet>
      <dgm:spPr/>
    </dgm:pt>
    <dgm:pt modelId="{6CD478F5-28A6-4BB2-B21B-9120C0010FF6}" type="pres">
      <dgm:prSet presAssocID="{EA2D521B-119F-4C49-8D0D-4E1B4BE30808}" presName="sibTrans" presStyleCnt="0"/>
      <dgm:spPr/>
    </dgm:pt>
    <dgm:pt modelId="{31CA8EB0-7EC4-4567-BD82-1B967BAF7524}" type="pres">
      <dgm:prSet presAssocID="{46546C58-925A-44B1-A7BE-6DCB6217C3EC}" presName="composite" presStyleCnt="0"/>
      <dgm:spPr/>
    </dgm:pt>
    <dgm:pt modelId="{C633B8B7-3B18-4312-BE6A-6BA26E90AF58}" type="pres">
      <dgm:prSet presAssocID="{46546C58-925A-44B1-A7BE-6DCB6217C3EC}" presName="bentUpArrow1" presStyleLbl="alignImgPlace1" presStyleIdx="1" presStyleCnt="4"/>
      <dgm:spPr/>
    </dgm:pt>
    <dgm:pt modelId="{DC3ECEBB-49EF-46F1-B6CD-15EE3D621E8D}" type="pres">
      <dgm:prSet presAssocID="{46546C58-925A-44B1-A7BE-6DCB6217C3EC}" presName="ParentText" presStyleLbl="node1" presStyleIdx="1" presStyleCnt="5" custLinFactNeighborX="2737">
        <dgm:presLayoutVars>
          <dgm:chMax val="1"/>
          <dgm:chPref val="1"/>
          <dgm:bulletEnabled val="1"/>
        </dgm:presLayoutVars>
      </dgm:prSet>
      <dgm:spPr/>
    </dgm:pt>
    <dgm:pt modelId="{0492C3E3-7B88-4C38-8194-8AC4B49CD50D}" type="pres">
      <dgm:prSet presAssocID="{46546C58-925A-44B1-A7BE-6DCB6217C3EC}" presName="ChildText" presStyleLbl="revTx" presStyleIdx="1" presStyleCnt="4">
        <dgm:presLayoutVars>
          <dgm:chMax val="0"/>
          <dgm:chPref val="0"/>
          <dgm:bulletEnabled val="1"/>
        </dgm:presLayoutVars>
      </dgm:prSet>
      <dgm:spPr/>
    </dgm:pt>
    <dgm:pt modelId="{07CF04BE-6323-41D2-A9AE-C3B14C75D5AF}" type="pres">
      <dgm:prSet presAssocID="{AAD0096C-C598-46CD-81B8-101937CC33A9}" presName="sibTrans" presStyleCnt="0"/>
      <dgm:spPr/>
    </dgm:pt>
    <dgm:pt modelId="{187E1FFA-D0D5-475C-B500-E0176E581455}" type="pres">
      <dgm:prSet presAssocID="{BCF62D49-5ECD-461B-A6AB-613ECD94079B}" presName="composite" presStyleCnt="0"/>
      <dgm:spPr/>
    </dgm:pt>
    <dgm:pt modelId="{C56742A1-5025-45AF-B50D-0E8221CF24F7}" type="pres">
      <dgm:prSet presAssocID="{BCF62D49-5ECD-461B-A6AB-613ECD94079B}" presName="bentUpArrow1" presStyleLbl="alignImgPlace1" presStyleIdx="2" presStyleCnt="4"/>
      <dgm:spPr/>
    </dgm:pt>
    <dgm:pt modelId="{F2C289E1-124F-487D-B8A8-D9F6202F6292}" type="pres">
      <dgm:prSet presAssocID="{BCF62D49-5ECD-461B-A6AB-613ECD94079B}" presName="ParentText" presStyleLbl="node1" presStyleIdx="2" presStyleCnt="5" custScaleX="110310">
        <dgm:presLayoutVars>
          <dgm:chMax val="1"/>
          <dgm:chPref val="1"/>
          <dgm:bulletEnabled val="1"/>
        </dgm:presLayoutVars>
      </dgm:prSet>
      <dgm:spPr/>
    </dgm:pt>
    <dgm:pt modelId="{578F28C6-D53D-41AF-B275-674A4D9358E2}" type="pres">
      <dgm:prSet presAssocID="{BCF62D49-5ECD-461B-A6AB-613ECD94079B}" presName="ChildText" presStyleLbl="revTx" presStyleIdx="2" presStyleCnt="4">
        <dgm:presLayoutVars>
          <dgm:chMax val="0"/>
          <dgm:chPref val="0"/>
          <dgm:bulletEnabled val="1"/>
        </dgm:presLayoutVars>
      </dgm:prSet>
      <dgm:spPr/>
    </dgm:pt>
    <dgm:pt modelId="{C91E7777-5AFB-400B-9FD9-8094CC032D1E}" type="pres">
      <dgm:prSet presAssocID="{9114CA66-8DAF-42B4-803D-0031DDA26C6A}" presName="sibTrans" presStyleCnt="0"/>
      <dgm:spPr/>
    </dgm:pt>
    <dgm:pt modelId="{C3D0FDE7-E269-402C-92D4-80F2B8D77BA5}" type="pres">
      <dgm:prSet presAssocID="{323C2EF4-6477-43AC-8020-9E89BCE47FA3}" presName="composite" presStyleCnt="0"/>
      <dgm:spPr/>
    </dgm:pt>
    <dgm:pt modelId="{B1DB19E0-0430-45E1-9E0E-98C0040EFD2C}" type="pres">
      <dgm:prSet presAssocID="{323C2EF4-6477-43AC-8020-9E89BCE47FA3}" presName="bentUpArrow1" presStyleLbl="alignImgPlace1" presStyleIdx="3" presStyleCnt="4"/>
      <dgm:spPr/>
    </dgm:pt>
    <dgm:pt modelId="{3F57A6D1-B31F-498A-85C3-B1B3DB986D09}" type="pres">
      <dgm:prSet presAssocID="{323C2EF4-6477-43AC-8020-9E89BCE47FA3}" presName="ParentText" presStyleLbl="node1" presStyleIdx="3" presStyleCnt="5">
        <dgm:presLayoutVars>
          <dgm:chMax val="1"/>
          <dgm:chPref val="1"/>
          <dgm:bulletEnabled val="1"/>
        </dgm:presLayoutVars>
      </dgm:prSet>
      <dgm:spPr/>
    </dgm:pt>
    <dgm:pt modelId="{971D1053-C835-4418-9DD5-7F7E8154652B}" type="pres">
      <dgm:prSet presAssocID="{323C2EF4-6477-43AC-8020-9E89BCE47FA3}" presName="ChildText" presStyleLbl="revTx" presStyleIdx="3" presStyleCnt="4">
        <dgm:presLayoutVars>
          <dgm:chMax val="0"/>
          <dgm:chPref val="0"/>
          <dgm:bulletEnabled val="1"/>
        </dgm:presLayoutVars>
      </dgm:prSet>
      <dgm:spPr/>
    </dgm:pt>
    <dgm:pt modelId="{A098A4BF-5B99-4D7F-9E76-9D238F5C0E5A}" type="pres">
      <dgm:prSet presAssocID="{51877196-13C2-4855-B7FD-35AD17EBD7AB}" presName="sibTrans" presStyleCnt="0"/>
      <dgm:spPr/>
    </dgm:pt>
    <dgm:pt modelId="{BAB2C4FB-2383-4010-959E-D46270D799DC}" type="pres">
      <dgm:prSet presAssocID="{A8DDBB43-69D0-49D2-BE85-8AF75028C327}" presName="composite" presStyleCnt="0"/>
      <dgm:spPr/>
    </dgm:pt>
    <dgm:pt modelId="{6E2F680B-0CCC-4F9C-B895-58FA366F6921}" type="pres">
      <dgm:prSet presAssocID="{A8DDBB43-69D0-49D2-BE85-8AF75028C327}" presName="ParentText" presStyleLbl="node1" presStyleIdx="4" presStyleCnt="5">
        <dgm:presLayoutVars>
          <dgm:chMax val="1"/>
          <dgm:chPref val="1"/>
          <dgm:bulletEnabled val="1"/>
        </dgm:presLayoutVars>
      </dgm:prSet>
      <dgm:spPr/>
    </dgm:pt>
  </dgm:ptLst>
  <dgm:cxnLst>
    <dgm:cxn modelId="{29E62D1E-7B48-4000-A64E-EC9521687B69}" srcId="{1DE973CC-FEFC-4B7E-8C46-61F905F386E3}" destId="{BCF62D49-5ECD-461B-A6AB-613ECD94079B}" srcOrd="2" destOrd="0" parTransId="{A5CF964B-4356-470C-93F1-E6A8DC99D627}" sibTransId="{9114CA66-8DAF-42B4-803D-0031DDA26C6A}"/>
    <dgm:cxn modelId="{89BEC537-1C69-49ED-A40B-8FF782048891}" srcId="{1DE973CC-FEFC-4B7E-8C46-61F905F386E3}" destId="{A8DDBB43-69D0-49D2-BE85-8AF75028C327}" srcOrd="4" destOrd="0" parTransId="{AD2EF44D-63F6-40DB-93F6-DDA766DAD5C0}" sibTransId="{13421FB8-3475-4387-ACA7-A8B2F0176400}"/>
    <dgm:cxn modelId="{0FFD893B-4150-4A32-B06F-6278B90C22D1}" srcId="{6B7022EC-A459-4503-896F-A0D2687AB965}" destId="{A537238C-E3F6-4443-9ED3-9214865D6DB0}" srcOrd="0" destOrd="0" parTransId="{51B9F4FC-A8DF-4F40-8D24-66BD6A4AF335}" sibTransId="{40D24D35-258C-4A5F-BF1B-A9F59915E08D}"/>
    <dgm:cxn modelId="{067E945D-19D8-4215-9748-1BE70B30EBFD}" type="presOf" srcId="{A8DDBB43-69D0-49D2-BE85-8AF75028C327}" destId="{6E2F680B-0CCC-4F9C-B895-58FA366F6921}" srcOrd="0" destOrd="0" presId="urn:microsoft.com/office/officeart/2005/8/layout/StepDownProcess"/>
    <dgm:cxn modelId="{BF315E60-729A-4BF0-A045-0D4D2208F3A0}" type="presOf" srcId="{323C2EF4-6477-43AC-8020-9E89BCE47FA3}" destId="{3F57A6D1-B31F-498A-85C3-B1B3DB986D09}" srcOrd="0" destOrd="0" presId="urn:microsoft.com/office/officeart/2005/8/layout/StepDownProcess"/>
    <dgm:cxn modelId="{A09F6564-72E5-4F98-9F71-A67AEF26DFAD}" srcId="{1DE973CC-FEFC-4B7E-8C46-61F905F386E3}" destId="{6B7022EC-A459-4503-896F-A0D2687AB965}" srcOrd="0" destOrd="0" parTransId="{F72977E1-8A69-498E-AC68-F1E26DCD6811}" sibTransId="{EA2D521B-119F-4C49-8D0D-4E1B4BE30808}"/>
    <dgm:cxn modelId="{8929CB69-6B46-4A82-B7D3-5CF7C1A0BE3C}" srcId="{46546C58-925A-44B1-A7BE-6DCB6217C3EC}" destId="{28E9C816-AFD9-4CF3-A2BB-BF3B9ED7D47C}" srcOrd="0" destOrd="0" parTransId="{FDE5353E-E27A-4F62-81F4-57A93EBF10E4}" sibTransId="{F0C5E0DB-9C56-4A75-BB23-D5A57EAAF2E8}"/>
    <dgm:cxn modelId="{66C66D71-AF5B-4BE7-977C-3F881E127655}" type="presOf" srcId="{46546C58-925A-44B1-A7BE-6DCB6217C3EC}" destId="{DC3ECEBB-49EF-46F1-B6CD-15EE3D621E8D}" srcOrd="0" destOrd="0" presId="urn:microsoft.com/office/officeart/2005/8/layout/StepDownProcess"/>
    <dgm:cxn modelId="{044B2673-296D-42AE-B58E-ECEEBBF914D2}" type="presOf" srcId="{1DE973CC-FEFC-4B7E-8C46-61F905F386E3}" destId="{F72B4E7F-5776-466F-A1C9-CF5942DDC3F9}" srcOrd="0" destOrd="0" presId="urn:microsoft.com/office/officeart/2005/8/layout/StepDownProcess"/>
    <dgm:cxn modelId="{A1E9CF7F-CA67-48DA-A720-E49EDB5FCFF5}" type="presOf" srcId="{6B7022EC-A459-4503-896F-A0D2687AB965}" destId="{CF72F026-F921-4D2B-9126-86F6DC06AA23}" srcOrd="0" destOrd="0" presId="urn:microsoft.com/office/officeart/2005/8/layout/StepDownProcess"/>
    <dgm:cxn modelId="{BD552488-6A8C-40C4-B812-EB8F7162861C}" type="presOf" srcId="{BCF62D49-5ECD-461B-A6AB-613ECD94079B}" destId="{F2C289E1-124F-487D-B8A8-D9F6202F6292}" srcOrd="0" destOrd="0" presId="urn:microsoft.com/office/officeart/2005/8/layout/StepDownProcess"/>
    <dgm:cxn modelId="{8FFE97AE-77FB-4FAF-B8BC-616151F0CE1F}" type="presOf" srcId="{28E9C816-AFD9-4CF3-A2BB-BF3B9ED7D47C}" destId="{0492C3E3-7B88-4C38-8194-8AC4B49CD50D}" srcOrd="0" destOrd="0" presId="urn:microsoft.com/office/officeart/2005/8/layout/StepDownProcess"/>
    <dgm:cxn modelId="{323541B5-6271-4595-98AF-56C4084E0EC1}" type="presOf" srcId="{17574088-7F55-44E0-808C-6F90540D68B0}" destId="{578F28C6-D53D-41AF-B275-674A4D9358E2}" srcOrd="0" destOrd="0" presId="urn:microsoft.com/office/officeart/2005/8/layout/StepDownProcess"/>
    <dgm:cxn modelId="{5EDC6BDE-33D3-4E6F-9A85-94D388E4FB03}" type="presOf" srcId="{A537238C-E3F6-4443-9ED3-9214865D6DB0}" destId="{BA44F0E0-A6FA-4E6A-9172-AFFA8C17442C}" srcOrd="0" destOrd="0" presId="urn:microsoft.com/office/officeart/2005/8/layout/StepDownProcess"/>
    <dgm:cxn modelId="{238E73E2-ACDF-4C22-BDF4-EF8B3AD06BB6}" srcId="{1DE973CC-FEFC-4B7E-8C46-61F905F386E3}" destId="{323C2EF4-6477-43AC-8020-9E89BCE47FA3}" srcOrd="3" destOrd="0" parTransId="{961AE87A-4289-43FB-B39E-13387E3AA73B}" sibTransId="{51877196-13C2-4855-B7FD-35AD17EBD7AB}"/>
    <dgm:cxn modelId="{C89A8DEE-A318-4309-AA56-245B42491293}" srcId="{1DE973CC-FEFC-4B7E-8C46-61F905F386E3}" destId="{46546C58-925A-44B1-A7BE-6DCB6217C3EC}" srcOrd="1" destOrd="0" parTransId="{774E204E-CA53-4374-86EF-663845AF40F6}" sibTransId="{AAD0096C-C598-46CD-81B8-101937CC33A9}"/>
    <dgm:cxn modelId="{3690C8F3-BCBE-4CFB-B5F5-0DA1CC7C8A34}" srcId="{BCF62D49-5ECD-461B-A6AB-613ECD94079B}" destId="{17574088-7F55-44E0-808C-6F90540D68B0}" srcOrd="0" destOrd="0" parTransId="{DC095B1F-D5F2-4161-B423-FB934ED80B31}" sibTransId="{64818EBB-BDFA-49E4-BB66-B77C1734524F}"/>
    <dgm:cxn modelId="{26C0F6DA-5E08-473E-94BC-C56548B39608}" type="presParOf" srcId="{F72B4E7F-5776-466F-A1C9-CF5942DDC3F9}" destId="{31E8584B-69F8-40E6-8B7B-1CAD0CA9E0D3}" srcOrd="0" destOrd="0" presId="urn:microsoft.com/office/officeart/2005/8/layout/StepDownProcess"/>
    <dgm:cxn modelId="{1AB80D1A-24E7-417D-ABD6-24CF70BE097A}" type="presParOf" srcId="{31E8584B-69F8-40E6-8B7B-1CAD0CA9E0D3}" destId="{053A784F-C104-439A-B1BD-932F2D857C2C}" srcOrd="0" destOrd="0" presId="urn:microsoft.com/office/officeart/2005/8/layout/StepDownProcess"/>
    <dgm:cxn modelId="{3CE1F3B8-7D8F-48D5-9762-0B86BDD0820D}" type="presParOf" srcId="{31E8584B-69F8-40E6-8B7B-1CAD0CA9E0D3}" destId="{CF72F026-F921-4D2B-9126-86F6DC06AA23}" srcOrd="1" destOrd="0" presId="urn:microsoft.com/office/officeart/2005/8/layout/StepDownProcess"/>
    <dgm:cxn modelId="{2AB692F0-5ACF-4D39-9F6C-F281CD693DF2}" type="presParOf" srcId="{31E8584B-69F8-40E6-8B7B-1CAD0CA9E0D3}" destId="{BA44F0E0-A6FA-4E6A-9172-AFFA8C17442C}" srcOrd="2" destOrd="0" presId="urn:microsoft.com/office/officeart/2005/8/layout/StepDownProcess"/>
    <dgm:cxn modelId="{A6DA7B50-A479-4168-BDDC-44551B1E303B}" type="presParOf" srcId="{F72B4E7F-5776-466F-A1C9-CF5942DDC3F9}" destId="{6CD478F5-28A6-4BB2-B21B-9120C0010FF6}" srcOrd="1" destOrd="0" presId="urn:microsoft.com/office/officeart/2005/8/layout/StepDownProcess"/>
    <dgm:cxn modelId="{1A6B5FD3-0085-4ABA-9414-368FA646C837}" type="presParOf" srcId="{F72B4E7F-5776-466F-A1C9-CF5942DDC3F9}" destId="{31CA8EB0-7EC4-4567-BD82-1B967BAF7524}" srcOrd="2" destOrd="0" presId="urn:microsoft.com/office/officeart/2005/8/layout/StepDownProcess"/>
    <dgm:cxn modelId="{2037DF74-368A-4ED6-8EEB-A09C440C8E8A}" type="presParOf" srcId="{31CA8EB0-7EC4-4567-BD82-1B967BAF7524}" destId="{C633B8B7-3B18-4312-BE6A-6BA26E90AF58}" srcOrd="0" destOrd="0" presId="urn:microsoft.com/office/officeart/2005/8/layout/StepDownProcess"/>
    <dgm:cxn modelId="{74B107F2-8942-488E-8855-D611DCF5F261}" type="presParOf" srcId="{31CA8EB0-7EC4-4567-BD82-1B967BAF7524}" destId="{DC3ECEBB-49EF-46F1-B6CD-15EE3D621E8D}" srcOrd="1" destOrd="0" presId="urn:microsoft.com/office/officeart/2005/8/layout/StepDownProcess"/>
    <dgm:cxn modelId="{EA0077DA-C249-45E0-98E4-977F7026E5E5}" type="presParOf" srcId="{31CA8EB0-7EC4-4567-BD82-1B967BAF7524}" destId="{0492C3E3-7B88-4C38-8194-8AC4B49CD50D}" srcOrd="2" destOrd="0" presId="urn:microsoft.com/office/officeart/2005/8/layout/StepDownProcess"/>
    <dgm:cxn modelId="{8C99587B-AE42-4C26-BF79-CCFFCA954A09}" type="presParOf" srcId="{F72B4E7F-5776-466F-A1C9-CF5942DDC3F9}" destId="{07CF04BE-6323-41D2-A9AE-C3B14C75D5AF}" srcOrd="3" destOrd="0" presId="urn:microsoft.com/office/officeart/2005/8/layout/StepDownProcess"/>
    <dgm:cxn modelId="{67E7DC24-F22D-4DD6-94DB-690E9F508004}" type="presParOf" srcId="{F72B4E7F-5776-466F-A1C9-CF5942DDC3F9}" destId="{187E1FFA-D0D5-475C-B500-E0176E581455}" srcOrd="4" destOrd="0" presId="urn:microsoft.com/office/officeart/2005/8/layout/StepDownProcess"/>
    <dgm:cxn modelId="{8029D3FC-DD69-42AE-A214-FBCB16A6288F}" type="presParOf" srcId="{187E1FFA-D0D5-475C-B500-E0176E581455}" destId="{C56742A1-5025-45AF-B50D-0E8221CF24F7}" srcOrd="0" destOrd="0" presId="urn:microsoft.com/office/officeart/2005/8/layout/StepDownProcess"/>
    <dgm:cxn modelId="{D9B6991C-815C-42B0-A1E1-59B00AD56BE0}" type="presParOf" srcId="{187E1FFA-D0D5-475C-B500-E0176E581455}" destId="{F2C289E1-124F-487D-B8A8-D9F6202F6292}" srcOrd="1" destOrd="0" presId="urn:microsoft.com/office/officeart/2005/8/layout/StepDownProcess"/>
    <dgm:cxn modelId="{43ABA8CC-EBE8-40D6-A07A-3FC13BB45914}" type="presParOf" srcId="{187E1FFA-D0D5-475C-B500-E0176E581455}" destId="{578F28C6-D53D-41AF-B275-674A4D9358E2}" srcOrd="2" destOrd="0" presId="urn:microsoft.com/office/officeart/2005/8/layout/StepDownProcess"/>
    <dgm:cxn modelId="{D80A2B5C-1D3B-4479-AAF6-9A6B7EC488AB}" type="presParOf" srcId="{F72B4E7F-5776-466F-A1C9-CF5942DDC3F9}" destId="{C91E7777-5AFB-400B-9FD9-8094CC032D1E}" srcOrd="5" destOrd="0" presId="urn:microsoft.com/office/officeart/2005/8/layout/StepDownProcess"/>
    <dgm:cxn modelId="{889BA8F0-53D5-41B8-AC73-58F819842779}" type="presParOf" srcId="{F72B4E7F-5776-466F-A1C9-CF5942DDC3F9}" destId="{C3D0FDE7-E269-402C-92D4-80F2B8D77BA5}" srcOrd="6" destOrd="0" presId="urn:microsoft.com/office/officeart/2005/8/layout/StepDownProcess"/>
    <dgm:cxn modelId="{284CE322-BD46-448C-8B54-990EB3F9E470}" type="presParOf" srcId="{C3D0FDE7-E269-402C-92D4-80F2B8D77BA5}" destId="{B1DB19E0-0430-45E1-9E0E-98C0040EFD2C}" srcOrd="0" destOrd="0" presId="urn:microsoft.com/office/officeart/2005/8/layout/StepDownProcess"/>
    <dgm:cxn modelId="{E69309A1-1488-4E5F-AF5C-0B27C8ED15FE}" type="presParOf" srcId="{C3D0FDE7-E269-402C-92D4-80F2B8D77BA5}" destId="{3F57A6D1-B31F-498A-85C3-B1B3DB986D09}" srcOrd="1" destOrd="0" presId="urn:microsoft.com/office/officeart/2005/8/layout/StepDownProcess"/>
    <dgm:cxn modelId="{8C4BD485-E244-48F2-A2A2-C3AC040B0196}" type="presParOf" srcId="{C3D0FDE7-E269-402C-92D4-80F2B8D77BA5}" destId="{971D1053-C835-4418-9DD5-7F7E8154652B}" srcOrd="2" destOrd="0" presId="urn:microsoft.com/office/officeart/2005/8/layout/StepDownProcess"/>
    <dgm:cxn modelId="{2440BF52-F956-43EF-86A9-D5E784375CEA}" type="presParOf" srcId="{F72B4E7F-5776-466F-A1C9-CF5942DDC3F9}" destId="{A098A4BF-5B99-4D7F-9E76-9D238F5C0E5A}" srcOrd="7" destOrd="0" presId="urn:microsoft.com/office/officeart/2005/8/layout/StepDownProcess"/>
    <dgm:cxn modelId="{FE5F0680-C264-4E5A-83F9-A6714692F450}" type="presParOf" srcId="{F72B4E7F-5776-466F-A1C9-CF5942DDC3F9}" destId="{BAB2C4FB-2383-4010-959E-D46270D799DC}" srcOrd="8" destOrd="0" presId="urn:microsoft.com/office/officeart/2005/8/layout/StepDownProcess"/>
    <dgm:cxn modelId="{03720FE9-C1F2-4D34-B6E9-13AEEC42BD2D}" type="presParOf" srcId="{BAB2C4FB-2383-4010-959E-D46270D799DC}" destId="{6E2F680B-0CCC-4F9C-B895-58FA366F6921}"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0B883AD-5FDE-49AC-A765-03169F94AD85}" type="doc">
      <dgm:prSet loTypeId="urn:microsoft.com/office/officeart/2005/8/layout/lProcess3" loCatId="process" qsTypeId="urn:microsoft.com/office/officeart/2005/8/quickstyle/simple5" qsCatId="simple" csTypeId="urn:microsoft.com/office/officeart/2005/8/colors/accent1_2" csCatId="accent1" phldr="1"/>
      <dgm:spPr/>
      <dgm:t>
        <a:bodyPr/>
        <a:lstStyle/>
        <a:p>
          <a:endParaRPr lang="en-US"/>
        </a:p>
      </dgm:t>
    </dgm:pt>
    <dgm:pt modelId="{3F377ED3-DB1E-4C62-941F-BF9073FE6576}">
      <dgm:prSet phldrT="[Text]"/>
      <dgm:spPr/>
      <dgm:t>
        <a:bodyPr/>
        <a:lstStyle/>
        <a:p>
          <a:r>
            <a:rPr lang="en-US" dirty="0"/>
            <a:t>Design 1</a:t>
          </a:r>
        </a:p>
      </dgm:t>
    </dgm:pt>
    <dgm:pt modelId="{3426B090-CD62-4117-9B1E-9F4FB8689533}" type="parTrans" cxnId="{36976CFE-2803-426D-8756-42B95D541594}">
      <dgm:prSet/>
      <dgm:spPr/>
      <dgm:t>
        <a:bodyPr/>
        <a:lstStyle/>
        <a:p>
          <a:endParaRPr lang="en-US"/>
        </a:p>
      </dgm:t>
    </dgm:pt>
    <dgm:pt modelId="{28FA39FC-95D1-47E9-95E7-694DB7742D70}" type="sibTrans" cxnId="{36976CFE-2803-426D-8756-42B95D541594}">
      <dgm:prSet/>
      <dgm:spPr/>
      <dgm:t>
        <a:bodyPr/>
        <a:lstStyle/>
        <a:p>
          <a:endParaRPr lang="en-US"/>
        </a:p>
      </dgm:t>
    </dgm:pt>
    <dgm:pt modelId="{69998760-1D78-46D0-9638-58D591E3D7F6}">
      <dgm:prSet phldrT="[Text]"/>
      <dgm:spPr/>
      <dgm:t>
        <a:bodyPr/>
        <a:lstStyle/>
        <a:p>
          <a:r>
            <a:rPr lang="en-US" dirty="0"/>
            <a:t>Top Five Destinations</a:t>
          </a:r>
        </a:p>
      </dgm:t>
    </dgm:pt>
    <dgm:pt modelId="{D0B8FB11-D014-496A-8C3B-018CB52F9948}" type="parTrans" cxnId="{210740F7-26F3-4871-A65A-136FFDE8C4D4}">
      <dgm:prSet/>
      <dgm:spPr/>
      <dgm:t>
        <a:bodyPr/>
        <a:lstStyle/>
        <a:p>
          <a:endParaRPr lang="en-US"/>
        </a:p>
      </dgm:t>
    </dgm:pt>
    <dgm:pt modelId="{F06B61D5-807F-42AB-B41D-2D653E333D06}" type="sibTrans" cxnId="{210740F7-26F3-4871-A65A-136FFDE8C4D4}">
      <dgm:prSet/>
      <dgm:spPr/>
      <dgm:t>
        <a:bodyPr/>
        <a:lstStyle/>
        <a:p>
          <a:endParaRPr lang="en-US"/>
        </a:p>
      </dgm:t>
    </dgm:pt>
    <dgm:pt modelId="{399857B2-9F53-4FA6-B795-786F6E5D24B0}">
      <dgm:prSet phldrT="[Text]"/>
      <dgm:spPr/>
      <dgm:t>
        <a:bodyPr/>
        <a:lstStyle/>
        <a:p>
          <a:r>
            <a:rPr lang="en-US" dirty="0"/>
            <a:t>Client wants health and wellness now</a:t>
          </a:r>
        </a:p>
      </dgm:t>
    </dgm:pt>
    <dgm:pt modelId="{A5E0C9CD-947B-48D1-B152-FC8CDA4741C6}" type="parTrans" cxnId="{CBB01703-7D4A-46E8-922E-98325B88B357}">
      <dgm:prSet/>
      <dgm:spPr/>
      <dgm:t>
        <a:bodyPr/>
        <a:lstStyle/>
        <a:p>
          <a:endParaRPr lang="en-US"/>
        </a:p>
      </dgm:t>
    </dgm:pt>
    <dgm:pt modelId="{3D85E05E-D54B-4892-82FD-F412F1FA4331}" type="sibTrans" cxnId="{CBB01703-7D4A-46E8-922E-98325B88B357}">
      <dgm:prSet/>
      <dgm:spPr/>
      <dgm:t>
        <a:bodyPr/>
        <a:lstStyle/>
        <a:p>
          <a:endParaRPr lang="en-US"/>
        </a:p>
      </dgm:t>
    </dgm:pt>
    <dgm:pt modelId="{D96244C6-2C9E-4E09-A039-BFF2BE6A163B}">
      <dgm:prSet phldrT="[Text]"/>
      <dgm:spPr/>
      <dgm:t>
        <a:bodyPr/>
        <a:lstStyle/>
        <a:p>
          <a:r>
            <a:rPr lang="en-US" dirty="0"/>
            <a:t>Design 2</a:t>
          </a:r>
        </a:p>
      </dgm:t>
    </dgm:pt>
    <dgm:pt modelId="{6D84E7DA-6C5B-4353-8121-F9BDC2B24380}" type="parTrans" cxnId="{FA0A4AA1-CAF1-4652-9E17-C2150C5257D4}">
      <dgm:prSet/>
      <dgm:spPr/>
      <dgm:t>
        <a:bodyPr/>
        <a:lstStyle/>
        <a:p>
          <a:endParaRPr lang="en-US"/>
        </a:p>
      </dgm:t>
    </dgm:pt>
    <dgm:pt modelId="{C82A5F20-A662-4936-A3C4-C9DA7FD20DE4}" type="sibTrans" cxnId="{FA0A4AA1-CAF1-4652-9E17-C2150C5257D4}">
      <dgm:prSet/>
      <dgm:spPr/>
      <dgm:t>
        <a:bodyPr/>
        <a:lstStyle/>
        <a:p>
          <a:endParaRPr lang="en-US"/>
        </a:p>
      </dgm:t>
    </dgm:pt>
    <dgm:pt modelId="{663C5C3A-1117-4C3B-BFF3-1B18DC08AB7B}">
      <dgm:prSet phldrT="[Text]"/>
      <dgm:spPr/>
      <dgm:t>
        <a:bodyPr/>
        <a:lstStyle/>
        <a:p>
          <a:r>
            <a:rPr lang="en-US" dirty="0"/>
            <a:t>Health and wellness</a:t>
          </a:r>
        </a:p>
      </dgm:t>
    </dgm:pt>
    <dgm:pt modelId="{FBC9EF77-269C-487F-9A95-AB8C0BD82988}" type="parTrans" cxnId="{0A84F4AE-A492-4F02-8B7B-F8A0E8EA6984}">
      <dgm:prSet/>
      <dgm:spPr/>
      <dgm:t>
        <a:bodyPr/>
        <a:lstStyle/>
        <a:p>
          <a:endParaRPr lang="en-US"/>
        </a:p>
      </dgm:t>
    </dgm:pt>
    <dgm:pt modelId="{4C64F29B-313A-480D-A911-1196FE048828}" type="sibTrans" cxnId="{0A84F4AE-A492-4F02-8B7B-F8A0E8EA6984}">
      <dgm:prSet/>
      <dgm:spPr/>
      <dgm:t>
        <a:bodyPr/>
        <a:lstStyle/>
        <a:p>
          <a:endParaRPr lang="en-US"/>
        </a:p>
      </dgm:t>
    </dgm:pt>
    <dgm:pt modelId="{C69031E5-70BE-4466-9916-B7A89F661CF7}">
      <dgm:prSet phldrT="[Text]"/>
      <dgm:spPr/>
      <dgm:t>
        <a:bodyPr/>
        <a:lstStyle/>
        <a:p>
          <a:r>
            <a:rPr lang="en-US" dirty="0"/>
            <a:t>Client wants filters for profile interests, travel types, etc.</a:t>
          </a:r>
        </a:p>
      </dgm:t>
    </dgm:pt>
    <dgm:pt modelId="{A30EFB0F-D6A3-4D24-811C-4D2036509FEB}" type="parTrans" cxnId="{B49CC4CA-3BEB-4BC4-92FC-5512B4226982}">
      <dgm:prSet/>
      <dgm:spPr/>
      <dgm:t>
        <a:bodyPr/>
        <a:lstStyle/>
        <a:p>
          <a:endParaRPr lang="en-US"/>
        </a:p>
      </dgm:t>
    </dgm:pt>
    <dgm:pt modelId="{67FA9DB5-42BD-4EBE-A9AD-4CC8616C29ED}" type="sibTrans" cxnId="{B49CC4CA-3BEB-4BC4-92FC-5512B4226982}">
      <dgm:prSet/>
      <dgm:spPr/>
      <dgm:t>
        <a:bodyPr/>
        <a:lstStyle/>
        <a:p>
          <a:endParaRPr lang="en-US"/>
        </a:p>
      </dgm:t>
    </dgm:pt>
    <dgm:pt modelId="{5E59D5BF-FDE3-4AC8-ABB9-7E094DD00F2C}">
      <dgm:prSet phldrT="[Text]"/>
      <dgm:spPr/>
      <dgm:t>
        <a:bodyPr/>
        <a:lstStyle/>
        <a:p>
          <a:r>
            <a:rPr lang="en-US" dirty="0"/>
            <a:t>Design 3</a:t>
          </a:r>
        </a:p>
      </dgm:t>
    </dgm:pt>
    <dgm:pt modelId="{CF31B418-A718-4BC9-82DA-56AA9FF2CD5E}" type="parTrans" cxnId="{9A9D5FAD-48D3-4547-A239-E2E349625FD6}">
      <dgm:prSet/>
      <dgm:spPr/>
      <dgm:t>
        <a:bodyPr/>
        <a:lstStyle/>
        <a:p>
          <a:endParaRPr lang="en-US"/>
        </a:p>
      </dgm:t>
    </dgm:pt>
    <dgm:pt modelId="{7D8D9A47-7131-4841-B7F9-5CCB800BB5B4}" type="sibTrans" cxnId="{9A9D5FAD-48D3-4547-A239-E2E349625FD6}">
      <dgm:prSet/>
      <dgm:spPr/>
      <dgm:t>
        <a:bodyPr/>
        <a:lstStyle/>
        <a:p>
          <a:endParaRPr lang="en-US"/>
        </a:p>
      </dgm:t>
    </dgm:pt>
    <dgm:pt modelId="{80496176-F411-420D-9CC6-E8C0FF2BB136}">
      <dgm:prSet phldrT="[Text]"/>
      <dgm:spPr/>
      <dgm:t>
        <a:bodyPr/>
        <a:lstStyle/>
        <a:p>
          <a:r>
            <a:rPr lang="en-US" dirty="0"/>
            <a:t>Profile travel types, etc.</a:t>
          </a:r>
        </a:p>
      </dgm:t>
    </dgm:pt>
    <dgm:pt modelId="{428DA1F8-D2AE-48A3-8023-FA2A88E23536}" type="parTrans" cxnId="{B4BC01BD-880A-4357-89DF-270D97D66357}">
      <dgm:prSet/>
      <dgm:spPr/>
      <dgm:t>
        <a:bodyPr/>
        <a:lstStyle/>
        <a:p>
          <a:endParaRPr lang="en-US"/>
        </a:p>
      </dgm:t>
    </dgm:pt>
    <dgm:pt modelId="{44C498ED-D4AA-42AD-8023-4F7FAD8E4B6A}" type="sibTrans" cxnId="{B4BC01BD-880A-4357-89DF-270D97D66357}">
      <dgm:prSet/>
      <dgm:spPr/>
      <dgm:t>
        <a:bodyPr/>
        <a:lstStyle/>
        <a:p>
          <a:endParaRPr lang="en-US"/>
        </a:p>
      </dgm:t>
    </dgm:pt>
    <dgm:pt modelId="{47D59EB5-A94A-488E-9A4F-3F3F092A44C9}">
      <dgm:prSet phldrT="[Text]"/>
      <dgm:spPr/>
      <dgm:t>
        <a:bodyPr/>
        <a:lstStyle/>
        <a:p>
          <a:r>
            <a:rPr lang="en-US" dirty="0"/>
            <a:t>Client wants Price limits, and deals</a:t>
          </a:r>
        </a:p>
      </dgm:t>
    </dgm:pt>
    <dgm:pt modelId="{845E8556-2E0B-45B4-9EA6-DAC37803014A}" type="parTrans" cxnId="{BF9DB9E8-36C7-4DC0-8206-29EE3DC9DCF7}">
      <dgm:prSet/>
      <dgm:spPr/>
      <dgm:t>
        <a:bodyPr/>
        <a:lstStyle/>
        <a:p>
          <a:endParaRPr lang="en-US"/>
        </a:p>
      </dgm:t>
    </dgm:pt>
    <dgm:pt modelId="{05E59C8A-6B4B-412B-A7D4-E3806D4BE763}" type="sibTrans" cxnId="{BF9DB9E8-36C7-4DC0-8206-29EE3DC9DCF7}">
      <dgm:prSet/>
      <dgm:spPr/>
      <dgm:t>
        <a:bodyPr/>
        <a:lstStyle/>
        <a:p>
          <a:endParaRPr lang="en-US"/>
        </a:p>
      </dgm:t>
    </dgm:pt>
    <dgm:pt modelId="{1B517882-8E54-48D6-9AC3-287762597C8D}">
      <dgm:prSet/>
      <dgm:spPr/>
      <dgm:t>
        <a:bodyPr/>
        <a:lstStyle/>
        <a:p>
          <a:pPr algn="ctr"/>
          <a:r>
            <a:rPr lang="en-US" dirty="0"/>
            <a:t>Coding and testing hasn’t started yet</a:t>
          </a:r>
        </a:p>
      </dgm:t>
    </dgm:pt>
    <dgm:pt modelId="{D53C15B6-66B1-4582-82E5-C54A70F700BB}" type="parTrans" cxnId="{2E3A8FC9-F9C9-4D7C-8FE9-B75ECE91BA81}">
      <dgm:prSet/>
      <dgm:spPr/>
      <dgm:t>
        <a:bodyPr/>
        <a:lstStyle/>
        <a:p>
          <a:endParaRPr lang="en-US"/>
        </a:p>
      </dgm:t>
    </dgm:pt>
    <dgm:pt modelId="{281A0A1F-81D7-4768-BA24-1158CD17C5C6}" type="sibTrans" cxnId="{2E3A8FC9-F9C9-4D7C-8FE9-B75ECE91BA81}">
      <dgm:prSet/>
      <dgm:spPr/>
      <dgm:t>
        <a:bodyPr/>
        <a:lstStyle/>
        <a:p>
          <a:endParaRPr lang="en-US"/>
        </a:p>
      </dgm:t>
    </dgm:pt>
    <dgm:pt modelId="{DBBE2297-865C-4BC8-B107-BCDA1112E6AC}" type="pres">
      <dgm:prSet presAssocID="{F0B883AD-5FDE-49AC-A765-03169F94AD85}" presName="Name0" presStyleCnt="0">
        <dgm:presLayoutVars>
          <dgm:chPref val="3"/>
          <dgm:dir/>
          <dgm:animLvl val="lvl"/>
          <dgm:resizeHandles/>
        </dgm:presLayoutVars>
      </dgm:prSet>
      <dgm:spPr/>
    </dgm:pt>
    <dgm:pt modelId="{BD7E0D65-8F60-49AF-B193-55E78D25D97E}" type="pres">
      <dgm:prSet presAssocID="{1B517882-8E54-48D6-9AC3-287762597C8D}" presName="horFlow" presStyleCnt="0"/>
      <dgm:spPr/>
    </dgm:pt>
    <dgm:pt modelId="{06A1DA93-FBC4-47B2-8E09-4A7FDB5A951E}" type="pres">
      <dgm:prSet presAssocID="{1B517882-8E54-48D6-9AC3-287762597C8D}" presName="bigChev" presStyleLbl="node1" presStyleIdx="0" presStyleCnt="4"/>
      <dgm:spPr>
        <a:prstGeom prst="cloudCallout">
          <a:avLst/>
        </a:prstGeom>
      </dgm:spPr>
    </dgm:pt>
    <dgm:pt modelId="{132A224E-149B-492C-A517-128555177469}" type="pres">
      <dgm:prSet presAssocID="{1B517882-8E54-48D6-9AC3-287762597C8D}" presName="vSp" presStyleCnt="0"/>
      <dgm:spPr/>
    </dgm:pt>
    <dgm:pt modelId="{04FA49BD-DB46-413D-AAA9-186CAFDDCD93}" type="pres">
      <dgm:prSet presAssocID="{3F377ED3-DB1E-4C62-941F-BF9073FE6576}" presName="horFlow" presStyleCnt="0"/>
      <dgm:spPr/>
    </dgm:pt>
    <dgm:pt modelId="{1311D78B-04BF-4F5E-BCB5-CB4007A751EB}" type="pres">
      <dgm:prSet presAssocID="{3F377ED3-DB1E-4C62-941F-BF9073FE6576}" presName="bigChev" presStyleLbl="node1" presStyleIdx="1" presStyleCnt="4"/>
      <dgm:spPr/>
    </dgm:pt>
    <dgm:pt modelId="{05D5A33F-C546-4AA8-8B4A-1829D67B51B5}" type="pres">
      <dgm:prSet presAssocID="{D0B8FB11-D014-496A-8C3B-018CB52F9948}" presName="parTrans" presStyleCnt="0"/>
      <dgm:spPr/>
    </dgm:pt>
    <dgm:pt modelId="{758BC9A7-968B-4C8D-977E-D9554B47BF57}" type="pres">
      <dgm:prSet presAssocID="{69998760-1D78-46D0-9638-58D591E3D7F6}" presName="node" presStyleLbl="alignAccFollowNode1" presStyleIdx="0" presStyleCnt="6">
        <dgm:presLayoutVars>
          <dgm:bulletEnabled val="1"/>
        </dgm:presLayoutVars>
      </dgm:prSet>
      <dgm:spPr/>
    </dgm:pt>
    <dgm:pt modelId="{7FE6F13F-E04C-4C51-9D52-221C5DE6EC91}" type="pres">
      <dgm:prSet presAssocID="{F06B61D5-807F-42AB-B41D-2D653E333D06}" presName="sibTrans" presStyleCnt="0"/>
      <dgm:spPr/>
    </dgm:pt>
    <dgm:pt modelId="{6399A3D1-FADF-4A1E-A9AC-E3B895062E00}" type="pres">
      <dgm:prSet presAssocID="{399857B2-9F53-4FA6-B795-786F6E5D24B0}" presName="node" presStyleLbl="alignAccFollowNode1" presStyleIdx="1" presStyleCnt="6">
        <dgm:presLayoutVars>
          <dgm:bulletEnabled val="1"/>
        </dgm:presLayoutVars>
      </dgm:prSet>
      <dgm:spPr/>
    </dgm:pt>
    <dgm:pt modelId="{FB4E0513-76DC-4AB3-93DD-222F3DFC67C1}" type="pres">
      <dgm:prSet presAssocID="{3F377ED3-DB1E-4C62-941F-BF9073FE6576}" presName="vSp" presStyleCnt="0"/>
      <dgm:spPr/>
    </dgm:pt>
    <dgm:pt modelId="{2A738845-F00B-4E43-B713-4614DF8B627A}" type="pres">
      <dgm:prSet presAssocID="{D96244C6-2C9E-4E09-A039-BFF2BE6A163B}" presName="horFlow" presStyleCnt="0"/>
      <dgm:spPr/>
    </dgm:pt>
    <dgm:pt modelId="{3D08D7E7-B710-44C7-9894-2F9C89E2F58D}" type="pres">
      <dgm:prSet presAssocID="{D96244C6-2C9E-4E09-A039-BFF2BE6A163B}" presName="bigChev" presStyleLbl="node1" presStyleIdx="2" presStyleCnt="4"/>
      <dgm:spPr/>
    </dgm:pt>
    <dgm:pt modelId="{0706BAAC-D2D3-48AF-B775-9EE4573F1BE4}" type="pres">
      <dgm:prSet presAssocID="{FBC9EF77-269C-487F-9A95-AB8C0BD82988}" presName="parTrans" presStyleCnt="0"/>
      <dgm:spPr/>
    </dgm:pt>
    <dgm:pt modelId="{388C3984-4367-45B3-91DE-353061BEB698}" type="pres">
      <dgm:prSet presAssocID="{663C5C3A-1117-4C3B-BFF3-1B18DC08AB7B}" presName="node" presStyleLbl="alignAccFollowNode1" presStyleIdx="2" presStyleCnt="6">
        <dgm:presLayoutVars>
          <dgm:bulletEnabled val="1"/>
        </dgm:presLayoutVars>
      </dgm:prSet>
      <dgm:spPr/>
    </dgm:pt>
    <dgm:pt modelId="{25E97E95-950A-4FFF-ADEC-FF1A9B0B5E23}" type="pres">
      <dgm:prSet presAssocID="{4C64F29B-313A-480D-A911-1196FE048828}" presName="sibTrans" presStyleCnt="0"/>
      <dgm:spPr/>
    </dgm:pt>
    <dgm:pt modelId="{99A26E0B-3E74-478F-95AD-79F7D4F9F659}" type="pres">
      <dgm:prSet presAssocID="{C69031E5-70BE-4466-9916-B7A89F661CF7}" presName="node" presStyleLbl="alignAccFollowNode1" presStyleIdx="3" presStyleCnt="6">
        <dgm:presLayoutVars>
          <dgm:bulletEnabled val="1"/>
        </dgm:presLayoutVars>
      </dgm:prSet>
      <dgm:spPr/>
    </dgm:pt>
    <dgm:pt modelId="{EFC8D7FE-5436-407F-85C9-59102E357397}" type="pres">
      <dgm:prSet presAssocID="{D96244C6-2C9E-4E09-A039-BFF2BE6A163B}" presName="vSp" presStyleCnt="0"/>
      <dgm:spPr/>
    </dgm:pt>
    <dgm:pt modelId="{12913DD0-1849-4EE8-884E-F32CBD492763}" type="pres">
      <dgm:prSet presAssocID="{5E59D5BF-FDE3-4AC8-ABB9-7E094DD00F2C}" presName="horFlow" presStyleCnt="0"/>
      <dgm:spPr/>
    </dgm:pt>
    <dgm:pt modelId="{575B9C86-047F-4769-98AB-18CE91DC0F30}" type="pres">
      <dgm:prSet presAssocID="{5E59D5BF-FDE3-4AC8-ABB9-7E094DD00F2C}" presName="bigChev" presStyleLbl="node1" presStyleIdx="3" presStyleCnt="4"/>
      <dgm:spPr/>
    </dgm:pt>
    <dgm:pt modelId="{2E3BA03B-90B0-4C70-8698-B7E047B4CEB7}" type="pres">
      <dgm:prSet presAssocID="{428DA1F8-D2AE-48A3-8023-FA2A88E23536}" presName="parTrans" presStyleCnt="0"/>
      <dgm:spPr/>
    </dgm:pt>
    <dgm:pt modelId="{FF51C5A5-7DBB-4B05-BEE4-2A2395424AC8}" type="pres">
      <dgm:prSet presAssocID="{80496176-F411-420D-9CC6-E8C0FF2BB136}" presName="node" presStyleLbl="alignAccFollowNode1" presStyleIdx="4" presStyleCnt="6">
        <dgm:presLayoutVars>
          <dgm:bulletEnabled val="1"/>
        </dgm:presLayoutVars>
      </dgm:prSet>
      <dgm:spPr/>
    </dgm:pt>
    <dgm:pt modelId="{10885029-7056-4DD9-81A7-5A0209310886}" type="pres">
      <dgm:prSet presAssocID="{44C498ED-D4AA-42AD-8023-4F7FAD8E4B6A}" presName="sibTrans" presStyleCnt="0"/>
      <dgm:spPr/>
    </dgm:pt>
    <dgm:pt modelId="{3ED31F64-F3A6-49A9-8729-9EEE4C04D8B9}" type="pres">
      <dgm:prSet presAssocID="{47D59EB5-A94A-488E-9A4F-3F3F092A44C9}" presName="node" presStyleLbl="alignAccFollowNode1" presStyleIdx="5" presStyleCnt="6">
        <dgm:presLayoutVars>
          <dgm:bulletEnabled val="1"/>
        </dgm:presLayoutVars>
      </dgm:prSet>
      <dgm:spPr/>
    </dgm:pt>
  </dgm:ptLst>
  <dgm:cxnLst>
    <dgm:cxn modelId="{CBB01703-7D4A-46E8-922E-98325B88B357}" srcId="{3F377ED3-DB1E-4C62-941F-BF9073FE6576}" destId="{399857B2-9F53-4FA6-B795-786F6E5D24B0}" srcOrd="1" destOrd="0" parTransId="{A5E0C9CD-947B-48D1-B152-FC8CDA4741C6}" sibTransId="{3D85E05E-D54B-4892-82FD-F412F1FA4331}"/>
    <dgm:cxn modelId="{8E12F914-1117-4610-9989-B85E9654D242}" type="presOf" srcId="{69998760-1D78-46D0-9638-58D591E3D7F6}" destId="{758BC9A7-968B-4C8D-977E-D9554B47BF57}" srcOrd="0" destOrd="0" presId="urn:microsoft.com/office/officeart/2005/8/layout/lProcess3"/>
    <dgm:cxn modelId="{AB4BA219-D9D3-45FB-B024-30A73A44458F}" type="presOf" srcId="{F0B883AD-5FDE-49AC-A765-03169F94AD85}" destId="{DBBE2297-865C-4BC8-B107-BCDA1112E6AC}" srcOrd="0" destOrd="0" presId="urn:microsoft.com/office/officeart/2005/8/layout/lProcess3"/>
    <dgm:cxn modelId="{CF0E9C72-9D55-4529-8FCF-1DBECC625477}" type="presOf" srcId="{47D59EB5-A94A-488E-9A4F-3F3F092A44C9}" destId="{3ED31F64-F3A6-49A9-8729-9EEE4C04D8B9}" srcOrd="0" destOrd="0" presId="urn:microsoft.com/office/officeart/2005/8/layout/lProcess3"/>
    <dgm:cxn modelId="{5B055891-4808-43BF-846A-C0CBC54247EA}" type="presOf" srcId="{3F377ED3-DB1E-4C62-941F-BF9073FE6576}" destId="{1311D78B-04BF-4F5E-BCB5-CB4007A751EB}" srcOrd="0" destOrd="0" presId="urn:microsoft.com/office/officeart/2005/8/layout/lProcess3"/>
    <dgm:cxn modelId="{BAF6E594-B96B-4480-9ACB-8EF55ECE9445}" type="presOf" srcId="{80496176-F411-420D-9CC6-E8C0FF2BB136}" destId="{FF51C5A5-7DBB-4B05-BEE4-2A2395424AC8}" srcOrd="0" destOrd="0" presId="urn:microsoft.com/office/officeart/2005/8/layout/lProcess3"/>
    <dgm:cxn modelId="{FA0A4AA1-CAF1-4652-9E17-C2150C5257D4}" srcId="{F0B883AD-5FDE-49AC-A765-03169F94AD85}" destId="{D96244C6-2C9E-4E09-A039-BFF2BE6A163B}" srcOrd="2" destOrd="0" parTransId="{6D84E7DA-6C5B-4353-8121-F9BDC2B24380}" sibTransId="{C82A5F20-A662-4936-A3C4-C9DA7FD20DE4}"/>
    <dgm:cxn modelId="{0CDC88AA-4B69-428E-AF4B-55472F5965FB}" type="presOf" srcId="{5E59D5BF-FDE3-4AC8-ABB9-7E094DD00F2C}" destId="{575B9C86-047F-4769-98AB-18CE91DC0F30}" srcOrd="0" destOrd="0" presId="urn:microsoft.com/office/officeart/2005/8/layout/lProcess3"/>
    <dgm:cxn modelId="{9A9D5FAD-48D3-4547-A239-E2E349625FD6}" srcId="{F0B883AD-5FDE-49AC-A765-03169F94AD85}" destId="{5E59D5BF-FDE3-4AC8-ABB9-7E094DD00F2C}" srcOrd="3" destOrd="0" parTransId="{CF31B418-A718-4BC9-82DA-56AA9FF2CD5E}" sibTransId="{7D8D9A47-7131-4841-B7F9-5CCB800BB5B4}"/>
    <dgm:cxn modelId="{0A84F4AE-A492-4F02-8B7B-F8A0E8EA6984}" srcId="{D96244C6-2C9E-4E09-A039-BFF2BE6A163B}" destId="{663C5C3A-1117-4C3B-BFF3-1B18DC08AB7B}" srcOrd="0" destOrd="0" parTransId="{FBC9EF77-269C-487F-9A95-AB8C0BD82988}" sibTransId="{4C64F29B-313A-480D-A911-1196FE048828}"/>
    <dgm:cxn modelId="{208E2DB7-CDFD-479C-8634-83FEC08D29B5}" type="presOf" srcId="{1B517882-8E54-48D6-9AC3-287762597C8D}" destId="{06A1DA93-FBC4-47B2-8E09-4A7FDB5A951E}" srcOrd="0" destOrd="0" presId="urn:microsoft.com/office/officeart/2005/8/layout/lProcess3"/>
    <dgm:cxn modelId="{6FA4AABC-3557-4839-A2B8-72569EB0E382}" type="presOf" srcId="{399857B2-9F53-4FA6-B795-786F6E5D24B0}" destId="{6399A3D1-FADF-4A1E-A9AC-E3B895062E00}" srcOrd="0" destOrd="0" presId="urn:microsoft.com/office/officeart/2005/8/layout/lProcess3"/>
    <dgm:cxn modelId="{B4BC01BD-880A-4357-89DF-270D97D66357}" srcId="{5E59D5BF-FDE3-4AC8-ABB9-7E094DD00F2C}" destId="{80496176-F411-420D-9CC6-E8C0FF2BB136}" srcOrd="0" destOrd="0" parTransId="{428DA1F8-D2AE-48A3-8023-FA2A88E23536}" sibTransId="{44C498ED-D4AA-42AD-8023-4F7FAD8E4B6A}"/>
    <dgm:cxn modelId="{9B29F5BE-F45C-42D9-A160-D074FB2EE280}" type="presOf" srcId="{D96244C6-2C9E-4E09-A039-BFF2BE6A163B}" destId="{3D08D7E7-B710-44C7-9894-2F9C89E2F58D}" srcOrd="0" destOrd="0" presId="urn:microsoft.com/office/officeart/2005/8/layout/lProcess3"/>
    <dgm:cxn modelId="{2E3A8FC9-F9C9-4D7C-8FE9-B75ECE91BA81}" srcId="{F0B883AD-5FDE-49AC-A765-03169F94AD85}" destId="{1B517882-8E54-48D6-9AC3-287762597C8D}" srcOrd="0" destOrd="0" parTransId="{D53C15B6-66B1-4582-82E5-C54A70F700BB}" sibTransId="{281A0A1F-81D7-4768-BA24-1158CD17C5C6}"/>
    <dgm:cxn modelId="{B49CC4CA-3BEB-4BC4-92FC-5512B4226982}" srcId="{D96244C6-2C9E-4E09-A039-BFF2BE6A163B}" destId="{C69031E5-70BE-4466-9916-B7A89F661CF7}" srcOrd="1" destOrd="0" parTransId="{A30EFB0F-D6A3-4D24-811C-4D2036509FEB}" sibTransId="{67FA9DB5-42BD-4EBE-A9AD-4CC8616C29ED}"/>
    <dgm:cxn modelId="{2697E4D8-FBBE-4AC7-AACA-C796CCA46042}" type="presOf" srcId="{663C5C3A-1117-4C3B-BFF3-1B18DC08AB7B}" destId="{388C3984-4367-45B3-91DE-353061BEB698}" srcOrd="0" destOrd="0" presId="urn:microsoft.com/office/officeart/2005/8/layout/lProcess3"/>
    <dgm:cxn modelId="{BF9DB9E8-36C7-4DC0-8206-29EE3DC9DCF7}" srcId="{5E59D5BF-FDE3-4AC8-ABB9-7E094DD00F2C}" destId="{47D59EB5-A94A-488E-9A4F-3F3F092A44C9}" srcOrd="1" destOrd="0" parTransId="{845E8556-2E0B-45B4-9EA6-DAC37803014A}" sibTransId="{05E59C8A-6B4B-412B-A7D4-E3806D4BE763}"/>
    <dgm:cxn modelId="{F72812E9-DAE6-4CB5-B63E-9F39EE445EE1}" type="presOf" srcId="{C69031E5-70BE-4466-9916-B7A89F661CF7}" destId="{99A26E0B-3E74-478F-95AD-79F7D4F9F659}" srcOrd="0" destOrd="0" presId="urn:microsoft.com/office/officeart/2005/8/layout/lProcess3"/>
    <dgm:cxn modelId="{210740F7-26F3-4871-A65A-136FFDE8C4D4}" srcId="{3F377ED3-DB1E-4C62-941F-BF9073FE6576}" destId="{69998760-1D78-46D0-9638-58D591E3D7F6}" srcOrd="0" destOrd="0" parTransId="{D0B8FB11-D014-496A-8C3B-018CB52F9948}" sibTransId="{F06B61D5-807F-42AB-B41D-2D653E333D06}"/>
    <dgm:cxn modelId="{36976CFE-2803-426D-8756-42B95D541594}" srcId="{F0B883AD-5FDE-49AC-A765-03169F94AD85}" destId="{3F377ED3-DB1E-4C62-941F-BF9073FE6576}" srcOrd="1" destOrd="0" parTransId="{3426B090-CD62-4117-9B1E-9F4FB8689533}" sibTransId="{28FA39FC-95D1-47E9-95E7-694DB7742D70}"/>
    <dgm:cxn modelId="{C8CBEC5D-EB8A-4A8D-9345-AB2261387920}" type="presParOf" srcId="{DBBE2297-865C-4BC8-B107-BCDA1112E6AC}" destId="{BD7E0D65-8F60-49AF-B193-55E78D25D97E}" srcOrd="0" destOrd="0" presId="urn:microsoft.com/office/officeart/2005/8/layout/lProcess3"/>
    <dgm:cxn modelId="{E05F6754-5440-46EF-8666-8468476E4903}" type="presParOf" srcId="{BD7E0D65-8F60-49AF-B193-55E78D25D97E}" destId="{06A1DA93-FBC4-47B2-8E09-4A7FDB5A951E}" srcOrd="0" destOrd="0" presId="urn:microsoft.com/office/officeart/2005/8/layout/lProcess3"/>
    <dgm:cxn modelId="{3A689882-F020-45FE-B88C-036F5C9597E2}" type="presParOf" srcId="{DBBE2297-865C-4BC8-B107-BCDA1112E6AC}" destId="{132A224E-149B-492C-A517-128555177469}" srcOrd="1" destOrd="0" presId="urn:microsoft.com/office/officeart/2005/8/layout/lProcess3"/>
    <dgm:cxn modelId="{F6D3799E-1C46-4A51-B11D-F913911FADF0}" type="presParOf" srcId="{DBBE2297-865C-4BC8-B107-BCDA1112E6AC}" destId="{04FA49BD-DB46-413D-AAA9-186CAFDDCD93}" srcOrd="2" destOrd="0" presId="urn:microsoft.com/office/officeart/2005/8/layout/lProcess3"/>
    <dgm:cxn modelId="{D62464B0-8960-4658-A841-D0A9CA637187}" type="presParOf" srcId="{04FA49BD-DB46-413D-AAA9-186CAFDDCD93}" destId="{1311D78B-04BF-4F5E-BCB5-CB4007A751EB}" srcOrd="0" destOrd="0" presId="urn:microsoft.com/office/officeart/2005/8/layout/lProcess3"/>
    <dgm:cxn modelId="{4C14D8AF-FB48-44DE-91ED-9689F9569DE7}" type="presParOf" srcId="{04FA49BD-DB46-413D-AAA9-186CAFDDCD93}" destId="{05D5A33F-C546-4AA8-8B4A-1829D67B51B5}" srcOrd="1" destOrd="0" presId="urn:microsoft.com/office/officeart/2005/8/layout/lProcess3"/>
    <dgm:cxn modelId="{45ACD213-A8C4-4557-9893-A0CC21C337C2}" type="presParOf" srcId="{04FA49BD-DB46-413D-AAA9-186CAFDDCD93}" destId="{758BC9A7-968B-4C8D-977E-D9554B47BF57}" srcOrd="2" destOrd="0" presId="urn:microsoft.com/office/officeart/2005/8/layout/lProcess3"/>
    <dgm:cxn modelId="{F932C0BB-8798-445C-8C77-A3E67730D382}" type="presParOf" srcId="{04FA49BD-DB46-413D-AAA9-186CAFDDCD93}" destId="{7FE6F13F-E04C-4C51-9D52-221C5DE6EC91}" srcOrd="3" destOrd="0" presId="urn:microsoft.com/office/officeart/2005/8/layout/lProcess3"/>
    <dgm:cxn modelId="{FC0C2F0A-20DF-4ACE-937E-E54985464E34}" type="presParOf" srcId="{04FA49BD-DB46-413D-AAA9-186CAFDDCD93}" destId="{6399A3D1-FADF-4A1E-A9AC-E3B895062E00}" srcOrd="4" destOrd="0" presId="urn:microsoft.com/office/officeart/2005/8/layout/lProcess3"/>
    <dgm:cxn modelId="{0D8B4597-6448-4E80-8413-223FDF7EE528}" type="presParOf" srcId="{DBBE2297-865C-4BC8-B107-BCDA1112E6AC}" destId="{FB4E0513-76DC-4AB3-93DD-222F3DFC67C1}" srcOrd="3" destOrd="0" presId="urn:microsoft.com/office/officeart/2005/8/layout/lProcess3"/>
    <dgm:cxn modelId="{0D633B16-4E91-4A66-A82C-DB1A1A03974D}" type="presParOf" srcId="{DBBE2297-865C-4BC8-B107-BCDA1112E6AC}" destId="{2A738845-F00B-4E43-B713-4614DF8B627A}" srcOrd="4" destOrd="0" presId="urn:microsoft.com/office/officeart/2005/8/layout/lProcess3"/>
    <dgm:cxn modelId="{4E7DFDF4-07A0-44EF-82FA-5837EE8CA608}" type="presParOf" srcId="{2A738845-F00B-4E43-B713-4614DF8B627A}" destId="{3D08D7E7-B710-44C7-9894-2F9C89E2F58D}" srcOrd="0" destOrd="0" presId="urn:microsoft.com/office/officeart/2005/8/layout/lProcess3"/>
    <dgm:cxn modelId="{B3A8D196-D090-4FD9-89B9-F882BA8A7358}" type="presParOf" srcId="{2A738845-F00B-4E43-B713-4614DF8B627A}" destId="{0706BAAC-D2D3-48AF-B775-9EE4573F1BE4}" srcOrd="1" destOrd="0" presId="urn:microsoft.com/office/officeart/2005/8/layout/lProcess3"/>
    <dgm:cxn modelId="{FA9243B9-E129-41BB-950D-B89CB42AABE3}" type="presParOf" srcId="{2A738845-F00B-4E43-B713-4614DF8B627A}" destId="{388C3984-4367-45B3-91DE-353061BEB698}" srcOrd="2" destOrd="0" presId="urn:microsoft.com/office/officeart/2005/8/layout/lProcess3"/>
    <dgm:cxn modelId="{33504E72-855C-4522-B886-0BF8DB2CF6A8}" type="presParOf" srcId="{2A738845-F00B-4E43-B713-4614DF8B627A}" destId="{25E97E95-950A-4FFF-ADEC-FF1A9B0B5E23}" srcOrd="3" destOrd="0" presId="urn:microsoft.com/office/officeart/2005/8/layout/lProcess3"/>
    <dgm:cxn modelId="{D1B51F28-73F7-4E0E-8DAB-881E8C94FD1C}" type="presParOf" srcId="{2A738845-F00B-4E43-B713-4614DF8B627A}" destId="{99A26E0B-3E74-478F-95AD-79F7D4F9F659}" srcOrd="4" destOrd="0" presId="urn:microsoft.com/office/officeart/2005/8/layout/lProcess3"/>
    <dgm:cxn modelId="{C39D3B62-BB24-416B-A56D-7F444E3ED6C7}" type="presParOf" srcId="{DBBE2297-865C-4BC8-B107-BCDA1112E6AC}" destId="{EFC8D7FE-5436-407F-85C9-59102E357397}" srcOrd="5" destOrd="0" presId="urn:microsoft.com/office/officeart/2005/8/layout/lProcess3"/>
    <dgm:cxn modelId="{BC92DDB5-C432-4A7C-881A-DE402421D4B3}" type="presParOf" srcId="{DBBE2297-865C-4BC8-B107-BCDA1112E6AC}" destId="{12913DD0-1849-4EE8-884E-F32CBD492763}" srcOrd="6" destOrd="0" presId="urn:microsoft.com/office/officeart/2005/8/layout/lProcess3"/>
    <dgm:cxn modelId="{EC87AA78-756D-4477-A71A-2D2DF373F199}" type="presParOf" srcId="{12913DD0-1849-4EE8-884E-F32CBD492763}" destId="{575B9C86-047F-4769-98AB-18CE91DC0F30}" srcOrd="0" destOrd="0" presId="urn:microsoft.com/office/officeart/2005/8/layout/lProcess3"/>
    <dgm:cxn modelId="{59B3F31A-D45E-4159-A6CB-34D83BA4140B}" type="presParOf" srcId="{12913DD0-1849-4EE8-884E-F32CBD492763}" destId="{2E3BA03B-90B0-4C70-8698-B7E047B4CEB7}" srcOrd="1" destOrd="0" presId="urn:microsoft.com/office/officeart/2005/8/layout/lProcess3"/>
    <dgm:cxn modelId="{1BD6208C-07EC-4C38-B750-1248189A5945}" type="presParOf" srcId="{12913DD0-1849-4EE8-884E-F32CBD492763}" destId="{FF51C5A5-7DBB-4B05-BEE4-2A2395424AC8}" srcOrd="2" destOrd="0" presId="urn:microsoft.com/office/officeart/2005/8/layout/lProcess3"/>
    <dgm:cxn modelId="{DE7D4130-8794-45AB-A3DA-AF4F5E176886}" type="presParOf" srcId="{12913DD0-1849-4EE8-884E-F32CBD492763}" destId="{10885029-7056-4DD9-81A7-5A0209310886}" srcOrd="3" destOrd="0" presId="urn:microsoft.com/office/officeart/2005/8/layout/lProcess3"/>
    <dgm:cxn modelId="{19693984-D61A-4BDC-95CB-4BB61DEBD6DD}" type="presParOf" srcId="{12913DD0-1849-4EE8-884E-F32CBD492763}" destId="{3ED31F64-F3A6-49A9-8729-9EEE4C04D8B9}" srcOrd="4"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BC0F637-4D3F-4A6B-9266-37FE300652F1}" type="doc">
      <dgm:prSet loTypeId="urn:microsoft.com/office/officeart/2005/8/layout/hList1" loCatId="list" qsTypeId="urn:microsoft.com/office/officeart/2005/8/quickstyle/3d3" qsCatId="3D" csTypeId="urn:microsoft.com/office/officeart/2005/8/colors/accent1_2" csCatId="accent1" phldr="1"/>
      <dgm:spPr/>
      <dgm:t>
        <a:bodyPr/>
        <a:lstStyle/>
        <a:p>
          <a:endParaRPr lang="en-US"/>
        </a:p>
      </dgm:t>
    </dgm:pt>
    <dgm:pt modelId="{788BE583-89B6-4333-8412-31DC862A8A96}">
      <dgm:prSet phldrT="[Text]"/>
      <dgm:spPr/>
      <dgm:t>
        <a:bodyPr/>
        <a:lstStyle/>
        <a:p>
          <a:r>
            <a:rPr lang="en-US" dirty="0"/>
            <a:t>Waterfall</a:t>
          </a:r>
        </a:p>
      </dgm:t>
    </dgm:pt>
    <dgm:pt modelId="{622EDE71-E794-4352-BAD6-230F4F6F464D}" type="parTrans" cxnId="{7A8D9E0F-280F-4D95-AEAB-E3514C181F8B}">
      <dgm:prSet/>
      <dgm:spPr/>
      <dgm:t>
        <a:bodyPr/>
        <a:lstStyle/>
        <a:p>
          <a:endParaRPr lang="en-US"/>
        </a:p>
      </dgm:t>
    </dgm:pt>
    <dgm:pt modelId="{0A652B28-D07D-472B-9D6F-A7B8A0FB2461}" type="sibTrans" cxnId="{7A8D9E0F-280F-4D95-AEAB-E3514C181F8B}">
      <dgm:prSet/>
      <dgm:spPr/>
      <dgm:t>
        <a:bodyPr/>
        <a:lstStyle/>
        <a:p>
          <a:endParaRPr lang="en-US"/>
        </a:p>
      </dgm:t>
    </dgm:pt>
    <dgm:pt modelId="{41C2D606-196A-4643-9FF7-63D7298609D2}">
      <dgm:prSet phldrT="[Text]"/>
      <dgm:spPr/>
      <dgm:t>
        <a:bodyPr/>
        <a:lstStyle/>
        <a:p>
          <a:r>
            <a:rPr lang="en-US" dirty="0"/>
            <a:t>Small project</a:t>
          </a:r>
        </a:p>
      </dgm:t>
    </dgm:pt>
    <dgm:pt modelId="{CCECE675-A2F3-43F0-9C8F-8CD32EFDB704}" type="parTrans" cxnId="{5FA5CDF0-9FED-4C0C-911C-6A8B628B2F34}">
      <dgm:prSet/>
      <dgm:spPr/>
      <dgm:t>
        <a:bodyPr/>
        <a:lstStyle/>
        <a:p>
          <a:endParaRPr lang="en-US"/>
        </a:p>
      </dgm:t>
    </dgm:pt>
    <dgm:pt modelId="{CA3E066F-D785-4A27-AEF1-57090A834F67}" type="sibTrans" cxnId="{5FA5CDF0-9FED-4C0C-911C-6A8B628B2F34}">
      <dgm:prSet/>
      <dgm:spPr/>
      <dgm:t>
        <a:bodyPr/>
        <a:lstStyle/>
        <a:p>
          <a:endParaRPr lang="en-US"/>
        </a:p>
      </dgm:t>
    </dgm:pt>
    <dgm:pt modelId="{43111EFE-8FCC-43EC-B2E0-1EFADE2B6ECA}">
      <dgm:prSet phldrT="[Text]"/>
      <dgm:spPr/>
      <dgm:t>
        <a:bodyPr/>
        <a:lstStyle/>
        <a:p>
          <a:r>
            <a:rPr lang="en-US" dirty="0"/>
            <a:t>Client’s needs don’t change</a:t>
          </a:r>
        </a:p>
      </dgm:t>
    </dgm:pt>
    <dgm:pt modelId="{5724AB48-7310-4A8B-A998-52660724E6C6}" type="parTrans" cxnId="{BF88627C-B747-4C3C-9732-78E5612CAB0B}">
      <dgm:prSet/>
      <dgm:spPr/>
      <dgm:t>
        <a:bodyPr/>
        <a:lstStyle/>
        <a:p>
          <a:endParaRPr lang="en-US"/>
        </a:p>
      </dgm:t>
    </dgm:pt>
    <dgm:pt modelId="{D53C9801-8EE7-48E2-95D9-7FD3510E0F77}" type="sibTrans" cxnId="{BF88627C-B747-4C3C-9732-78E5612CAB0B}">
      <dgm:prSet/>
      <dgm:spPr/>
      <dgm:t>
        <a:bodyPr/>
        <a:lstStyle/>
        <a:p>
          <a:endParaRPr lang="en-US"/>
        </a:p>
      </dgm:t>
    </dgm:pt>
    <dgm:pt modelId="{08BF7788-DF04-475C-AD13-12F6F8F37E55}">
      <dgm:prSet phldrT="[Text]"/>
      <dgm:spPr/>
      <dgm:t>
        <a:bodyPr/>
        <a:lstStyle/>
        <a:p>
          <a:r>
            <a:rPr lang="en-US" dirty="0"/>
            <a:t>Agile</a:t>
          </a:r>
        </a:p>
      </dgm:t>
    </dgm:pt>
    <dgm:pt modelId="{931503BD-9301-4485-ADAD-4EBF8DC16D10}" type="parTrans" cxnId="{4057FD3C-A59C-48B5-BD80-D6654072CE3C}">
      <dgm:prSet/>
      <dgm:spPr/>
      <dgm:t>
        <a:bodyPr/>
        <a:lstStyle/>
        <a:p>
          <a:endParaRPr lang="en-US"/>
        </a:p>
      </dgm:t>
    </dgm:pt>
    <dgm:pt modelId="{7E4039F7-CA54-4AEB-AFBC-FAE4CD9294BE}" type="sibTrans" cxnId="{4057FD3C-A59C-48B5-BD80-D6654072CE3C}">
      <dgm:prSet/>
      <dgm:spPr/>
      <dgm:t>
        <a:bodyPr/>
        <a:lstStyle/>
        <a:p>
          <a:endParaRPr lang="en-US"/>
        </a:p>
      </dgm:t>
    </dgm:pt>
    <dgm:pt modelId="{69167E24-AB9E-4DD0-93AF-2BF0810C4FE4}">
      <dgm:prSet phldrT="[Text]"/>
      <dgm:spPr/>
      <dgm:t>
        <a:bodyPr/>
        <a:lstStyle/>
        <a:p>
          <a:r>
            <a:rPr lang="en-US" dirty="0"/>
            <a:t>Adapts well to changes</a:t>
          </a:r>
        </a:p>
      </dgm:t>
    </dgm:pt>
    <dgm:pt modelId="{6FC6C32B-D010-4514-BBB6-09315BB72488}" type="parTrans" cxnId="{5A08E70A-2F75-4978-A904-394446D7AA9D}">
      <dgm:prSet/>
      <dgm:spPr/>
      <dgm:t>
        <a:bodyPr/>
        <a:lstStyle/>
        <a:p>
          <a:endParaRPr lang="en-US"/>
        </a:p>
      </dgm:t>
    </dgm:pt>
    <dgm:pt modelId="{4C265881-A55C-48E8-A977-06FA7B852DC6}" type="sibTrans" cxnId="{5A08E70A-2F75-4978-A904-394446D7AA9D}">
      <dgm:prSet/>
      <dgm:spPr/>
      <dgm:t>
        <a:bodyPr/>
        <a:lstStyle/>
        <a:p>
          <a:endParaRPr lang="en-US"/>
        </a:p>
      </dgm:t>
    </dgm:pt>
    <dgm:pt modelId="{760FE2A3-5663-49C5-BB22-3D1E54FCBF72}">
      <dgm:prSet phldrT="[Text]"/>
      <dgm:spPr/>
      <dgm:t>
        <a:bodyPr/>
        <a:lstStyle/>
        <a:p>
          <a:r>
            <a:rPr lang="en-US" dirty="0"/>
            <a:t>Communication is used more frequently through everyone involved in the team</a:t>
          </a:r>
        </a:p>
      </dgm:t>
    </dgm:pt>
    <dgm:pt modelId="{917F7D5C-10E3-4F2B-82D3-0F2EBDB23DE3}" type="parTrans" cxnId="{6F8C8437-7BB2-4A9E-B344-324F7B2D61FA}">
      <dgm:prSet/>
      <dgm:spPr/>
      <dgm:t>
        <a:bodyPr/>
        <a:lstStyle/>
        <a:p>
          <a:endParaRPr lang="en-US"/>
        </a:p>
      </dgm:t>
    </dgm:pt>
    <dgm:pt modelId="{6403A89A-3B98-4210-92C5-4BE2D7872B59}" type="sibTrans" cxnId="{6F8C8437-7BB2-4A9E-B344-324F7B2D61FA}">
      <dgm:prSet/>
      <dgm:spPr/>
      <dgm:t>
        <a:bodyPr/>
        <a:lstStyle/>
        <a:p>
          <a:endParaRPr lang="en-US"/>
        </a:p>
      </dgm:t>
    </dgm:pt>
    <dgm:pt modelId="{EE7E6975-C0BA-4625-9982-0FC9C394C483}">
      <dgm:prSet phldrT="[Text]"/>
      <dgm:spPr/>
      <dgm:t>
        <a:bodyPr/>
        <a:lstStyle/>
        <a:p>
          <a:r>
            <a:rPr lang="en-US" dirty="0"/>
            <a:t>Takes longer to make a finished product</a:t>
          </a:r>
        </a:p>
      </dgm:t>
    </dgm:pt>
    <dgm:pt modelId="{0D25B2D1-C700-4289-9F41-9EF4EC04C633}" type="parTrans" cxnId="{A1DF79D4-9799-4028-9F73-B91B8B89275A}">
      <dgm:prSet/>
      <dgm:spPr/>
      <dgm:t>
        <a:bodyPr/>
        <a:lstStyle/>
        <a:p>
          <a:endParaRPr lang="en-US"/>
        </a:p>
      </dgm:t>
    </dgm:pt>
    <dgm:pt modelId="{0A8FFB36-1868-4E25-8E51-5C1BC8E9A666}" type="sibTrans" cxnId="{A1DF79D4-9799-4028-9F73-B91B8B89275A}">
      <dgm:prSet/>
      <dgm:spPr/>
      <dgm:t>
        <a:bodyPr/>
        <a:lstStyle/>
        <a:p>
          <a:endParaRPr lang="en-US"/>
        </a:p>
      </dgm:t>
    </dgm:pt>
    <dgm:pt modelId="{CF2B292F-7024-48CE-80CA-F41ADEEE90C4}">
      <dgm:prSet phldrT="[Text]"/>
      <dgm:spPr/>
      <dgm:t>
        <a:bodyPr/>
        <a:lstStyle/>
        <a:p>
          <a:r>
            <a:rPr lang="en-US" dirty="0"/>
            <a:t>SDLC is shortened to meet deadlines</a:t>
          </a:r>
        </a:p>
      </dgm:t>
    </dgm:pt>
    <dgm:pt modelId="{9921960C-C295-46B5-98F4-F374177FE815}" type="parTrans" cxnId="{802D2A3C-DB9E-4AD4-ACF9-B88C691F0FD0}">
      <dgm:prSet/>
      <dgm:spPr/>
      <dgm:t>
        <a:bodyPr/>
        <a:lstStyle/>
        <a:p>
          <a:endParaRPr lang="en-US"/>
        </a:p>
      </dgm:t>
    </dgm:pt>
    <dgm:pt modelId="{C1780A47-D11C-4B45-9FCB-7EC486172FA6}" type="sibTrans" cxnId="{802D2A3C-DB9E-4AD4-ACF9-B88C691F0FD0}">
      <dgm:prSet/>
      <dgm:spPr/>
      <dgm:t>
        <a:bodyPr/>
        <a:lstStyle/>
        <a:p>
          <a:endParaRPr lang="en-US"/>
        </a:p>
      </dgm:t>
    </dgm:pt>
    <dgm:pt modelId="{A28FFD05-30F2-416A-8745-6B39701DE6EB}" type="pres">
      <dgm:prSet presAssocID="{7BC0F637-4D3F-4A6B-9266-37FE300652F1}" presName="Name0" presStyleCnt="0">
        <dgm:presLayoutVars>
          <dgm:dir/>
          <dgm:animLvl val="lvl"/>
          <dgm:resizeHandles val="exact"/>
        </dgm:presLayoutVars>
      </dgm:prSet>
      <dgm:spPr/>
    </dgm:pt>
    <dgm:pt modelId="{CFFF23A9-E03F-4AF4-BDE2-BC88186DA944}" type="pres">
      <dgm:prSet presAssocID="{788BE583-89B6-4333-8412-31DC862A8A96}" presName="composite" presStyleCnt="0"/>
      <dgm:spPr/>
    </dgm:pt>
    <dgm:pt modelId="{18207018-2905-4BDA-B70F-E9F5A1C34B2D}" type="pres">
      <dgm:prSet presAssocID="{788BE583-89B6-4333-8412-31DC862A8A96}" presName="parTx" presStyleLbl="alignNode1" presStyleIdx="0" presStyleCnt="2">
        <dgm:presLayoutVars>
          <dgm:chMax val="0"/>
          <dgm:chPref val="0"/>
          <dgm:bulletEnabled val="1"/>
        </dgm:presLayoutVars>
      </dgm:prSet>
      <dgm:spPr/>
    </dgm:pt>
    <dgm:pt modelId="{0EBB546F-2A27-438B-8342-04D8422F15CC}" type="pres">
      <dgm:prSet presAssocID="{788BE583-89B6-4333-8412-31DC862A8A96}" presName="desTx" presStyleLbl="alignAccFollowNode1" presStyleIdx="0" presStyleCnt="2">
        <dgm:presLayoutVars>
          <dgm:bulletEnabled val="1"/>
        </dgm:presLayoutVars>
      </dgm:prSet>
      <dgm:spPr/>
    </dgm:pt>
    <dgm:pt modelId="{1D9F2067-9E8B-48E2-A656-50D7EF55100F}" type="pres">
      <dgm:prSet presAssocID="{0A652B28-D07D-472B-9D6F-A7B8A0FB2461}" presName="space" presStyleCnt="0"/>
      <dgm:spPr/>
    </dgm:pt>
    <dgm:pt modelId="{CB765474-CDA6-4350-84F1-F0A35CB5330A}" type="pres">
      <dgm:prSet presAssocID="{08BF7788-DF04-475C-AD13-12F6F8F37E55}" presName="composite" presStyleCnt="0"/>
      <dgm:spPr/>
    </dgm:pt>
    <dgm:pt modelId="{F6C3601C-37F6-4CCB-8BAE-960E09216A7A}" type="pres">
      <dgm:prSet presAssocID="{08BF7788-DF04-475C-AD13-12F6F8F37E55}" presName="parTx" presStyleLbl="alignNode1" presStyleIdx="1" presStyleCnt="2">
        <dgm:presLayoutVars>
          <dgm:chMax val="0"/>
          <dgm:chPref val="0"/>
          <dgm:bulletEnabled val="1"/>
        </dgm:presLayoutVars>
      </dgm:prSet>
      <dgm:spPr/>
    </dgm:pt>
    <dgm:pt modelId="{11405356-98D8-4FD8-8CDE-9F3F2C8882A1}" type="pres">
      <dgm:prSet presAssocID="{08BF7788-DF04-475C-AD13-12F6F8F37E55}" presName="desTx" presStyleLbl="alignAccFollowNode1" presStyleIdx="1" presStyleCnt="2">
        <dgm:presLayoutVars>
          <dgm:bulletEnabled val="1"/>
        </dgm:presLayoutVars>
      </dgm:prSet>
      <dgm:spPr/>
    </dgm:pt>
  </dgm:ptLst>
  <dgm:cxnLst>
    <dgm:cxn modelId="{5A08E70A-2F75-4978-A904-394446D7AA9D}" srcId="{08BF7788-DF04-475C-AD13-12F6F8F37E55}" destId="{69167E24-AB9E-4DD0-93AF-2BF0810C4FE4}" srcOrd="0" destOrd="0" parTransId="{6FC6C32B-D010-4514-BBB6-09315BB72488}" sibTransId="{4C265881-A55C-48E8-A977-06FA7B852DC6}"/>
    <dgm:cxn modelId="{7A8D9E0F-280F-4D95-AEAB-E3514C181F8B}" srcId="{7BC0F637-4D3F-4A6B-9266-37FE300652F1}" destId="{788BE583-89B6-4333-8412-31DC862A8A96}" srcOrd="0" destOrd="0" parTransId="{622EDE71-E794-4352-BAD6-230F4F6F464D}" sibTransId="{0A652B28-D07D-472B-9D6F-A7B8A0FB2461}"/>
    <dgm:cxn modelId="{6F8C8437-7BB2-4A9E-B344-324F7B2D61FA}" srcId="{08BF7788-DF04-475C-AD13-12F6F8F37E55}" destId="{760FE2A3-5663-49C5-BB22-3D1E54FCBF72}" srcOrd="1" destOrd="0" parTransId="{917F7D5C-10E3-4F2B-82D3-0F2EBDB23DE3}" sibTransId="{6403A89A-3B98-4210-92C5-4BE2D7872B59}"/>
    <dgm:cxn modelId="{BB935038-C3A2-466F-B115-2D165C237410}" type="presOf" srcId="{08BF7788-DF04-475C-AD13-12F6F8F37E55}" destId="{F6C3601C-37F6-4CCB-8BAE-960E09216A7A}" srcOrd="0" destOrd="0" presId="urn:microsoft.com/office/officeart/2005/8/layout/hList1"/>
    <dgm:cxn modelId="{802D2A3C-DB9E-4AD4-ACF9-B88C691F0FD0}" srcId="{08BF7788-DF04-475C-AD13-12F6F8F37E55}" destId="{CF2B292F-7024-48CE-80CA-F41ADEEE90C4}" srcOrd="2" destOrd="0" parTransId="{9921960C-C295-46B5-98F4-F374177FE815}" sibTransId="{C1780A47-D11C-4B45-9FCB-7EC486172FA6}"/>
    <dgm:cxn modelId="{4057FD3C-A59C-48B5-BD80-D6654072CE3C}" srcId="{7BC0F637-4D3F-4A6B-9266-37FE300652F1}" destId="{08BF7788-DF04-475C-AD13-12F6F8F37E55}" srcOrd="1" destOrd="0" parTransId="{931503BD-9301-4485-ADAD-4EBF8DC16D10}" sibTransId="{7E4039F7-CA54-4AEB-AFBC-FAE4CD9294BE}"/>
    <dgm:cxn modelId="{D0C4E341-536C-43AB-BBA4-8ED691BD0ABE}" type="presOf" srcId="{7BC0F637-4D3F-4A6B-9266-37FE300652F1}" destId="{A28FFD05-30F2-416A-8745-6B39701DE6EB}" srcOrd="0" destOrd="0" presId="urn:microsoft.com/office/officeart/2005/8/layout/hList1"/>
    <dgm:cxn modelId="{CB3DDB48-F93D-4847-B183-A5A3B9881D62}" type="presOf" srcId="{788BE583-89B6-4333-8412-31DC862A8A96}" destId="{18207018-2905-4BDA-B70F-E9F5A1C34B2D}" srcOrd="0" destOrd="0" presId="urn:microsoft.com/office/officeart/2005/8/layout/hList1"/>
    <dgm:cxn modelId="{CF2C4951-2DF6-40A4-A44B-0AF9ED8E250B}" type="presOf" srcId="{43111EFE-8FCC-43EC-B2E0-1EFADE2B6ECA}" destId="{0EBB546F-2A27-438B-8342-04D8422F15CC}" srcOrd="0" destOrd="1" presId="urn:microsoft.com/office/officeart/2005/8/layout/hList1"/>
    <dgm:cxn modelId="{72619151-E93C-400C-918F-5BB552902635}" type="presOf" srcId="{69167E24-AB9E-4DD0-93AF-2BF0810C4FE4}" destId="{11405356-98D8-4FD8-8CDE-9F3F2C8882A1}" srcOrd="0" destOrd="0" presId="urn:microsoft.com/office/officeart/2005/8/layout/hList1"/>
    <dgm:cxn modelId="{BF88627C-B747-4C3C-9732-78E5612CAB0B}" srcId="{788BE583-89B6-4333-8412-31DC862A8A96}" destId="{43111EFE-8FCC-43EC-B2E0-1EFADE2B6ECA}" srcOrd="1" destOrd="0" parTransId="{5724AB48-7310-4A8B-A998-52660724E6C6}" sibTransId="{D53C9801-8EE7-48E2-95D9-7FD3510E0F77}"/>
    <dgm:cxn modelId="{B7EE5690-739A-4C8E-BC4F-683D65091439}" type="presOf" srcId="{CF2B292F-7024-48CE-80CA-F41ADEEE90C4}" destId="{11405356-98D8-4FD8-8CDE-9F3F2C8882A1}" srcOrd="0" destOrd="2" presId="urn:microsoft.com/office/officeart/2005/8/layout/hList1"/>
    <dgm:cxn modelId="{E76C7CCB-A944-4887-9E81-8C582633CC3E}" type="presOf" srcId="{760FE2A3-5663-49C5-BB22-3D1E54FCBF72}" destId="{11405356-98D8-4FD8-8CDE-9F3F2C8882A1}" srcOrd="0" destOrd="1" presId="urn:microsoft.com/office/officeart/2005/8/layout/hList1"/>
    <dgm:cxn modelId="{A1DF79D4-9799-4028-9F73-B91B8B89275A}" srcId="{788BE583-89B6-4333-8412-31DC862A8A96}" destId="{EE7E6975-C0BA-4625-9982-0FC9C394C483}" srcOrd="2" destOrd="0" parTransId="{0D25B2D1-C700-4289-9F41-9EF4EC04C633}" sibTransId="{0A8FFB36-1868-4E25-8E51-5C1BC8E9A666}"/>
    <dgm:cxn modelId="{DF81A1DA-BC8F-482E-877A-C64549DFA587}" type="presOf" srcId="{EE7E6975-C0BA-4625-9982-0FC9C394C483}" destId="{0EBB546F-2A27-438B-8342-04D8422F15CC}" srcOrd="0" destOrd="2" presId="urn:microsoft.com/office/officeart/2005/8/layout/hList1"/>
    <dgm:cxn modelId="{5FA5CDF0-9FED-4C0C-911C-6A8B628B2F34}" srcId="{788BE583-89B6-4333-8412-31DC862A8A96}" destId="{41C2D606-196A-4643-9FF7-63D7298609D2}" srcOrd="0" destOrd="0" parTransId="{CCECE675-A2F3-43F0-9C8F-8CD32EFDB704}" sibTransId="{CA3E066F-D785-4A27-AEF1-57090A834F67}"/>
    <dgm:cxn modelId="{DADD17FF-9725-4EB2-9A29-F7BD3102A679}" type="presOf" srcId="{41C2D606-196A-4643-9FF7-63D7298609D2}" destId="{0EBB546F-2A27-438B-8342-04D8422F15CC}" srcOrd="0" destOrd="0" presId="urn:microsoft.com/office/officeart/2005/8/layout/hList1"/>
    <dgm:cxn modelId="{738FD879-5617-4D0F-8C89-C1CCE94D0D7C}" type="presParOf" srcId="{A28FFD05-30F2-416A-8745-6B39701DE6EB}" destId="{CFFF23A9-E03F-4AF4-BDE2-BC88186DA944}" srcOrd="0" destOrd="0" presId="urn:microsoft.com/office/officeart/2005/8/layout/hList1"/>
    <dgm:cxn modelId="{5C76B6C2-8C56-4391-9DC4-71473457CB19}" type="presParOf" srcId="{CFFF23A9-E03F-4AF4-BDE2-BC88186DA944}" destId="{18207018-2905-4BDA-B70F-E9F5A1C34B2D}" srcOrd="0" destOrd="0" presId="urn:microsoft.com/office/officeart/2005/8/layout/hList1"/>
    <dgm:cxn modelId="{51BD4193-9AC0-4F70-BA94-B1A92B8A7E23}" type="presParOf" srcId="{CFFF23A9-E03F-4AF4-BDE2-BC88186DA944}" destId="{0EBB546F-2A27-438B-8342-04D8422F15CC}" srcOrd="1" destOrd="0" presId="urn:microsoft.com/office/officeart/2005/8/layout/hList1"/>
    <dgm:cxn modelId="{8A5E171C-8D8B-404F-B446-58F192430A88}" type="presParOf" srcId="{A28FFD05-30F2-416A-8745-6B39701DE6EB}" destId="{1D9F2067-9E8B-48E2-A656-50D7EF55100F}" srcOrd="1" destOrd="0" presId="urn:microsoft.com/office/officeart/2005/8/layout/hList1"/>
    <dgm:cxn modelId="{79F1E642-F09D-44FC-9915-96F27DDADC6B}" type="presParOf" srcId="{A28FFD05-30F2-416A-8745-6B39701DE6EB}" destId="{CB765474-CDA6-4350-84F1-F0A35CB5330A}" srcOrd="2" destOrd="0" presId="urn:microsoft.com/office/officeart/2005/8/layout/hList1"/>
    <dgm:cxn modelId="{70CB534A-4A4C-413C-812F-28A0CA852619}" type="presParOf" srcId="{CB765474-CDA6-4350-84F1-F0A35CB5330A}" destId="{F6C3601C-37F6-4CCB-8BAE-960E09216A7A}" srcOrd="0" destOrd="0" presId="urn:microsoft.com/office/officeart/2005/8/layout/hList1"/>
    <dgm:cxn modelId="{B217CDFF-B4D4-4A4D-9EB0-0BCF2CEA9A0D}" type="presParOf" srcId="{CB765474-CDA6-4350-84F1-F0A35CB5330A}" destId="{11405356-98D8-4FD8-8CDE-9F3F2C8882A1}"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33FA28-8772-4B67-B5F1-9955C4B6C77F}">
      <dsp:nvSpPr>
        <dsp:cNvPr id="0" name=""/>
        <dsp:cNvSpPr/>
      </dsp:nvSpPr>
      <dsp:spPr>
        <a:xfrm rot="10800000">
          <a:off x="1712571" y="2205"/>
          <a:ext cx="5949449" cy="856102"/>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77518" tIns="49530" rIns="92456" bIns="49530" numCol="1" spcCol="1270" anchor="ctr" anchorCtr="0">
          <a:noAutofit/>
        </a:bodyPr>
        <a:lstStyle/>
        <a:p>
          <a:pPr marL="0" lvl="0" indent="0" algn="ctr" defTabSz="577850">
            <a:lnSpc>
              <a:spcPct val="90000"/>
            </a:lnSpc>
            <a:spcBef>
              <a:spcPct val="0"/>
            </a:spcBef>
            <a:spcAft>
              <a:spcPct val="35000"/>
            </a:spcAft>
            <a:buNone/>
          </a:pPr>
          <a:r>
            <a:rPr lang="en-US" sz="1300" b="0" i="0" kern="1200" dirty="0"/>
            <a:t>Using the Agile Methodology helps with adapting with changes that could arise from clients needs and wants.</a:t>
          </a:r>
          <a:endParaRPr lang="en-US" sz="1300" kern="1200" dirty="0"/>
        </a:p>
      </dsp:txBody>
      <dsp:txXfrm rot="10800000">
        <a:off x="1926596" y="2205"/>
        <a:ext cx="5735424" cy="856102"/>
      </dsp:txXfrm>
    </dsp:sp>
    <dsp:sp modelId="{CE68115C-2536-4173-A0B9-DE65576CFF1B}">
      <dsp:nvSpPr>
        <dsp:cNvPr id="0" name=""/>
        <dsp:cNvSpPr/>
      </dsp:nvSpPr>
      <dsp:spPr>
        <a:xfrm>
          <a:off x="1257295" y="49830"/>
          <a:ext cx="856102" cy="856102"/>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6267B5E-9EE3-40C0-8577-E639AA39E2A7}">
      <dsp:nvSpPr>
        <dsp:cNvPr id="0" name=""/>
        <dsp:cNvSpPr/>
      </dsp:nvSpPr>
      <dsp:spPr>
        <a:xfrm rot="10800000">
          <a:off x="1712571" y="1113861"/>
          <a:ext cx="5949449" cy="856102"/>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77518" tIns="49530" rIns="92456" bIns="49530" numCol="1" spcCol="1270" anchor="ctr" anchorCtr="0">
          <a:noAutofit/>
        </a:bodyPr>
        <a:lstStyle/>
        <a:p>
          <a:pPr marL="0" lvl="0" indent="0" algn="ctr" defTabSz="577850">
            <a:lnSpc>
              <a:spcPct val="90000"/>
            </a:lnSpc>
            <a:spcBef>
              <a:spcPct val="0"/>
            </a:spcBef>
            <a:spcAft>
              <a:spcPct val="35000"/>
            </a:spcAft>
            <a:buNone/>
          </a:pPr>
          <a:r>
            <a:rPr lang="en-US" sz="1300" b="0" i="0" kern="1200" dirty="0"/>
            <a:t>There is more transparency in the project with using radiator filters. These Radiator filter i.e., Product Backlog, help with understanding the clients wants and needs and can find issues that may arise at runtime i.e.,(as soon as possible)</a:t>
          </a:r>
          <a:endParaRPr lang="en-US" sz="1300" kern="1200" dirty="0"/>
        </a:p>
      </dsp:txBody>
      <dsp:txXfrm rot="10800000">
        <a:off x="1926596" y="1113861"/>
        <a:ext cx="5735424" cy="856102"/>
      </dsp:txXfrm>
    </dsp:sp>
    <dsp:sp modelId="{C73EAB4F-ECC5-41BE-8955-78CABA1B1EF6}">
      <dsp:nvSpPr>
        <dsp:cNvPr id="0" name=""/>
        <dsp:cNvSpPr/>
      </dsp:nvSpPr>
      <dsp:spPr>
        <a:xfrm>
          <a:off x="1284519" y="1113861"/>
          <a:ext cx="856102" cy="856102"/>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39000" r="-39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A48B440-51BE-40D6-AE65-34E5EACC97FB}">
      <dsp:nvSpPr>
        <dsp:cNvPr id="0" name=""/>
        <dsp:cNvSpPr/>
      </dsp:nvSpPr>
      <dsp:spPr>
        <a:xfrm rot="10800000">
          <a:off x="1712571" y="2225517"/>
          <a:ext cx="5949449" cy="856102"/>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77518" tIns="49530" rIns="92456" bIns="49530" numCol="1" spcCol="1270" anchor="ctr" anchorCtr="0">
          <a:noAutofit/>
        </a:bodyPr>
        <a:lstStyle/>
        <a:p>
          <a:pPr marL="0" lvl="0" indent="0" algn="ctr" defTabSz="577850">
            <a:lnSpc>
              <a:spcPct val="90000"/>
            </a:lnSpc>
            <a:spcBef>
              <a:spcPct val="0"/>
            </a:spcBef>
            <a:spcAft>
              <a:spcPct val="35000"/>
            </a:spcAft>
            <a:buNone/>
          </a:pPr>
          <a:r>
            <a:rPr lang="en-US" sz="1300" kern="1200" dirty="0"/>
            <a:t>Code is tested more often to mitigate bugs</a:t>
          </a:r>
        </a:p>
      </dsp:txBody>
      <dsp:txXfrm rot="10800000">
        <a:off x="1926596" y="2225517"/>
        <a:ext cx="5735424" cy="856102"/>
      </dsp:txXfrm>
    </dsp:sp>
    <dsp:sp modelId="{A7F45162-4543-45E6-B6A4-DF24DBADF4C6}">
      <dsp:nvSpPr>
        <dsp:cNvPr id="0" name=""/>
        <dsp:cNvSpPr/>
      </dsp:nvSpPr>
      <dsp:spPr>
        <a:xfrm>
          <a:off x="1284519" y="2225517"/>
          <a:ext cx="856102" cy="856102"/>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A18CD24-2F52-47F4-9E84-67EE62F0F6BA}">
      <dsp:nvSpPr>
        <dsp:cNvPr id="0" name=""/>
        <dsp:cNvSpPr/>
      </dsp:nvSpPr>
      <dsp:spPr>
        <a:xfrm rot="10800000">
          <a:off x="1712571" y="3337172"/>
          <a:ext cx="5949449" cy="856102"/>
        </a:xfrm>
        <a:prstGeom prst="homePlat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77518" tIns="49530" rIns="92456" bIns="49530" numCol="1" spcCol="1270" anchor="ctr" anchorCtr="0">
          <a:noAutofit/>
        </a:bodyPr>
        <a:lstStyle/>
        <a:p>
          <a:pPr marL="0" lvl="0" indent="0" algn="ctr" defTabSz="577850">
            <a:lnSpc>
              <a:spcPct val="90000"/>
            </a:lnSpc>
            <a:spcBef>
              <a:spcPct val="0"/>
            </a:spcBef>
            <a:spcAft>
              <a:spcPct val="35000"/>
            </a:spcAft>
            <a:buNone/>
          </a:pPr>
          <a:r>
            <a:rPr lang="en-US" sz="1300" kern="1200" dirty="0"/>
            <a:t>Teams are broken down to a Product Owner, a Scrum Master, And several developers(software and testers)</a:t>
          </a:r>
        </a:p>
      </dsp:txBody>
      <dsp:txXfrm rot="10800000">
        <a:off x="1926596" y="3337172"/>
        <a:ext cx="5735424" cy="856102"/>
      </dsp:txXfrm>
    </dsp:sp>
    <dsp:sp modelId="{433F8135-FDAB-42E7-B89A-084EED3F7490}">
      <dsp:nvSpPr>
        <dsp:cNvPr id="0" name=""/>
        <dsp:cNvSpPr/>
      </dsp:nvSpPr>
      <dsp:spPr>
        <a:xfrm>
          <a:off x="1284519" y="3308596"/>
          <a:ext cx="856102" cy="856102"/>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25000" r="-25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B0713F-8D73-41E9-8FB1-1A2172DC6D18}">
      <dsp:nvSpPr>
        <dsp:cNvPr id="0" name=""/>
        <dsp:cNvSpPr/>
      </dsp:nvSpPr>
      <dsp:spPr>
        <a:xfrm>
          <a:off x="3949605" y="1798"/>
          <a:ext cx="1047330" cy="1047330"/>
        </a:xfrm>
        <a:prstGeom prst="ellipse">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6510" tIns="16510" rIns="16510" bIns="16510" numCol="1" spcCol="1270" anchor="ctr" anchorCtr="0">
          <a:noAutofit/>
          <a:sp3d extrusionH="28000" prstMaterial="matte"/>
        </a:bodyPr>
        <a:lstStyle/>
        <a:p>
          <a:pPr marL="0" lvl="0" indent="0" algn="ctr" defTabSz="577850">
            <a:lnSpc>
              <a:spcPct val="90000"/>
            </a:lnSpc>
            <a:spcBef>
              <a:spcPct val="0"/>
            </a:spcBef>
            <a:spcAft>
              <a:spcPct val="35000"/>
            </a:spcAft>
            <a:buNone/>
          </a:pPr>
          <a:r>
            <a:rPr lang="en-US" sz="1300" kern="1200" dirty="0"/>
            <a:t>Meet</a:t>
          </a:r>
        </a:p>
      </dsp:txBody>
      <dsp:txXfrm>
        <a:off x="4102983" y="155176"/>
        <a:ext cx="740574" cy="740574"/>
      </dsp:txXfrm>
    </dsp:sp>
    <dsp:sp modelId="{ACD778CB-ED5D-4BB0-A89C-1219F8AB7E85}">
      <dsp:nvSpPr>
        <dsp:cNvPr id="0" name=""/>
        <dsp:cNvSpPr/>
      </dsp:nvSpPr>
      <dsp:spPr>
        <a:xfrm rot="1800000">
          <a:off x="5008156" y="737858"/>
          <a:ext cx="278221" cy="353474"/>
        </a:xfrm>
        <a:prstGeom prst="rightArrow">
          <a:avLst>
            <a:gd name="adj1" fmla="val 60000"/>
            <a:gd name="adj2" fmla="val 50000"/>
          </a:avLst>
        </a:prstGeom>
        <a:solidFill>
          <a:schemeClr val="accent1">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5013747" y="787687"/>
        <a:ext cx="194755" cy="212084"/>
      </dsp:txXfrm>
    </dsp:sp>
    <dsp:sp modelId="{56F01F25-9230-4E6F-8A98-7CE0E4F264F3}">
      <dsp:nvSpPr>
        <dsp:cNvPr id="0" name=""/>
        <dsp:cNvSpPr/>
      </dsp:nvSpPr>
      <dsp:spPr>
        <a:xfrm>
          <a:off x="5311236" y="787936"/>
          <a:ext cx="1047330" cy="1047330"/>
        </a:xfrm>
        <a:prstGeom prst="ellipse">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6510" tIns="16510" rIns="16510" bIns="16510" numCol="1" spcCol="1270" anchor="ctr" anchorCtr="0">
          <a:noAutofit/>
          <a:sp3d extrusionH="28000" prstMaterial="matte"/>
        </a:bodyPr>
        <a:lstStyle/>
        <a:p>
          <a:pPr marL="0" lvl="0" indent="0" algn="ctr" defTabSz="577850">
            <a:lnSpc>
              <a:spcPct val="90000"/>
            </a:lnSpc>
            <a:spcBef>
              <a:spcPct val="0"/>
            </a:spcBef>
            <a:spcAft>
              <a:spcPct val="35000"/>
            </a:spcAft>
            <a:buNone/>
          </a:pPr>
          <a:r>
            <a:rPr lang="en-US" sz="1300" kern="1200" dirty="0"/>
            <a:t>Plan</a:t>
          </a:r>
        </a:p>
      </dsp:txBody>
      <dsp:txXfrm>
        <a:off x="5464614" y="941314"/>
        <a:ext cx="740574" cy="740574"/>
      </dsp:txXfrm>
    </dsp:sp>
    <dsp:sp modelId="{61CC72BF-8A21-4E89-A33E-A3016A9D0E52}">
      <dsp:nvSpPr>
        <dsp:cNvPr id="0" name=""/>
        <dsp:cNvSpPr/>
      </dsp:nvSpPr>
      <dsp:spPr>
        <a:xfrm rot="5400000">
          <a:off x="5695791" y="1913129"/>
          <a:ext cx="278221" cy="353474"/>
        </a:xfrm>
        <a:prstGeom prst="rightArrow">
          <a:avLst>
            <a:gd name="adj1" fmla="val 60000"/>
            <a:gd name="adj2" fmla="val 50000"/>
          </a:avLst>
        </a:prstGeom>
        <a:solidFill>
          <a:schemeClr val="accent1">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5737524" y="1942091"/>
        <a:ext cx="194755" cy="212084"/>
      </dsp:txXfrm>
    </dsp:sp>
    <dsp:sp modelId="{49CF4F37-AE09-4B4B-94FB-D6C3572B9ADC}">
      <dsp:nvSpPr>
        <dsp:cNvPr id="0" name=""/>
        <dsp:cNvSpPr/>
      </dsp:nvSpPr>
      <dsp:spPr>
        <a:xfrm>
          <a:off x="5311236" y="2360213"/>
          <a:ext cx="1047330" cy="1047330"/>
        </a:xfrm>
        <a:prstGeom prst="ellipse">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6510" tIns="16510" rIns="16510" bIns="16510" numCol="1" spcCol="1270" anchor="ctr" anchorCtr="0">
          <a:noAutofit/>
          <a:sp3d extrusionH="28000" prstMaterial="matte"/>
        </a:bodyPr>
        <a:lstStyle/>
        <a:p>
          <a:pPr marL="0" lvl="0" indent="0" algn="ctr" defTabSz="577850">
            <a:lnSpc>
              <a:spcPct val="90000"/>
            </a:lnSpc>
            <a:spcBef>
              <a:spcPct val="0"/>
            </a:spcBef>
            <a:spcAft>
              <a:spcPct val="35000"/>
            </a:spcAft>
            <a:buNone/>
          </a:pPr>
          <a:r>
            <a:rPr lang="en-US" sz="1300" kern="1200" dirty="0"/>
            <a:t>Design</a:t>
          </a:r>
        </a:p>
      </dsp:txBody>
      <dsp:txXfrm>
        <a:off x="5464614" y="2513591"/>
        <a:ext cx="740574" cy="740574"/>
      </dsp:txXfrm>
    </dsp:sp>
    <dsp:sp modelId="{F6524AE8-C7CB-465A-83DC-457CE0905905}">
      <dsp:nvSpPr>
        <dsp:cNvPr id="0" name=""/>
        <dsp:cNvSpPr/>
      </dsp:nvSpPr>
      <dsp:spPr>
        <a:xfrm rot="9000000">
          <a:off x="5021794" y="3096273"/>
          <a:ext cx="278221" cy="353474"/>
        </a:xfrm>
        <a:prstGeom prst="rightArrow">
          <a:avLst>
            <a:gd name="adj1" fmla="val 60000"/>
            <a:gd name="adj2" fmla="val 50000"/>
          </a:avLst>
        </a:prstGeom>
        <a:solidFill>
          <a:schemeClr val="accent1">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10800000">
        <a:off x="5099669" y="3146102"/>
        <a:ext cx="194755" cy="212084"/>
      </dsp:txXfrm>
    </dsp:sp>
    <dsp:sp modelId="{685CFF9C-2C2A-4096-BDDD-61710CB07B37}">
      <dsp:nvSpPr>
        <dsp:cNvPr id="0" name=""/>
        <dsp:cNvSpPr/>
      </dsp:nvSpPr>
      <dsp:spPr>
        <a:xfrm>
          <a:off x="3949605" y="3146351"/>
          <a:ext cx="1047330" cy="1047330"/>
        </a:xfrm>
        <a:prstGeom prst="ellipse">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6510" tIns="16510" rIns="16510" bIns="16510" numCol="1" spcCol="1270" anchor="ctr" anchorCtr="0">
          <a:noAutofit/>
          <a:sp3d extrusionH="28000" prstMaterial="matte"/>
        </a:bodyPr>
        <a:lstStyle/>
        <a:p>
          <a:pPr marL="0" lvl="0" indent="0" algn="ctr" defTabSz="577850">
            <a:lnSpc>
              <a:spcPct val="90000"/>
            </a:lnSpc>
            <a:spcBef>
              <a:spcPct val="0"/>
            </a:spcBef>
            <a:spcAft>
              <a:spcPct val="35000"/>
            </a:spcAft>
            <a:buNone/>
          </a:pPr>
          <a:r>
            <a:rPr lang="en-US" sz="1300" kern="1200" dirty="0"/>
            <a:t>Develop</a:t>
          </a:r>
        </a:p>
      </dsp:txBody>
      <dsp:txXfrm>
        <a:off x="4102983" y="3299729"/>
        <a:ext cx="740574" cy="740574"/>
      </dsp:txXfrm>
    </dsp:sp>
    <dsp:sp modelId="{52C916A3-9FED-47B5-A787-EF5796620AC8}">
      <dsp:nvSpPr>
        <dsp:cNvPr id="0" name=""/>
        <dsp:cNvSpPr/>
      </dsp:nvSpPr>
      <dsp:spPr>
        <a:xfrm rot="12600000">
          <a:off x="3660163" y="3104147"/>
          <a:ext cx="278221" cy="353474"/>
        </a:xfrm>
        <a:prstGeom prst="rightArrow">
          <a:avLst>
            <a:gd name="adj1" fmla="val 60000"/>
            <a:gd name="adj2" fmla="val 50000"/>
          </a:avLst>
        </a:prstGeom>
        <a:solidFill>
          <a:schemeClr val="accent1">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10800000">
        <a:off x="3738038" y="3195709"/>
        <a:ext cx="194755" cy="212084"/>
      </dsp:txXfrm>
    </dsp:sp>
    <dsp:sp modelId="{F6E8AAE9-5F9F-4A11-B153-EB486B472469}">
      <dsp:nvSpPr>
        <dsp:cNvPr id="0" name=""/>
        <dsp:cNvSpPr/>
      </dsp:nvSpPr>
      <dsp:spPr>
        <a:xfrm>
          <a:off x="2587973" y="2360213"/>
          <a:ext cx="1047330" cy="1047330"/>
        </a:xfrm>
        <a:prstGeom prst="ellipse">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6510" tIns="16510" rIns="16510" bIns="16510" numCol="1" spcCol="1270" anchor="ctr" anchorCtr="0">
          <a:noAutofit/>
          <a:sp3d extrusionH="28000" prstMaterial="matte"/>
        </a:bodyPr>
        <a:lstStyle/>
        <a:p>
          <a:pPr marL="0" lvl="0" indent="0" algn="ctr" defTabSz="577850">
            <a:lnSpc>
              <a:spcPct val="90000"/>
            </a:lnSpc>
            <a:spcBef>
              <a:spcPct val="0"/>
            </a:spcBef>
            <a:spcAft>
              <a:spcPct val="35000"/>
            </a:spcAft>
            <a:buNone/>
          </a:pPr>
          <a:r>
            <a:rPr lang="en-US" sz="1300" kern="1200" dirty="0"/>
            <a:t>Test</a:t>
          </a:r>
        </a:p>
      </dsp:txBody>
      <dsp:txXfrm>
        <a:off x="2741351" y="2513591"/>
        <a:ext cx="740574" cy="740574"/>
      </dsp:txXfrm>
    </dsp:sp>
    <dsp:sp modelId="{EE46CA20-D24F-427B-BABA-3E13A8FCF465}">
      <dsp:nvSpPr>
        <dsp:cNvPr id="0" name=""/>
        <dsp:cNvSpPr/>
      </dsp:nvSpPr>
      <dsp:spPr>
        <a:xfrm rot="16200000">
          <a:off x="2972528" y="1928877"/>
          <a:ext cx="278221" cy="353474"/>
        </a:xfrm>
        <a:prstGeom prst="rightArrow">
          <a:avLst>
            <a:gd name="adj1" fmla="val 60000"/>
            <a:gd name="adj2" fmla="val 50000"/>
          </a:avLst>
        </a:prstGeom>
        <a:solidFill>
          <a:schemeClr val="accent1">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014261" y="2041305"/>
        <a:ext cx="194755" cy="212084"/>
      </dsp:txXfrm>
    </dsp:sp>
    <dsp:sp modelId="{EE80239B-9B1D-4BFB-9B25-33A81E26E1CC}">
      <dsp:nvSpPr>
        <dsp:cNvPr id="0" name=""/>
        <dsp:cNvSpPr/>
      </dsp:nvSpPr>
      <dsp:spPr>
        <a:xfrm>
          <a:off x="2587973" y="787936"/>
          <a:ext cx="1047330" cy="1047330"/>
        </a:xfrm>
        <a:prstGeom prst="ellipse">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16510" tIns="16510" rIns="16510" bIns="16510" numCol="1" spcCol="1270" anchor="ctr" anchorCtr="0">
          <a:noAutofit/>
          <a:sp3d extrusionH="28000" prstMaterial="matte"/>
        </a:bodyPr>
        <a:lstStyle/>
        <a:p>
          <a:pPr marL="0" lvl="0" indent="0" algn="ctr" defTabSz="577850">
            <a:lnSpc>
              <a:spcPct val="90000"/>
            </a:lnSpc>
            <a:spcBef>
              <a:spcPct val="0"/>
            </a:spcBef>
            <a:spcAft>
              <a:spcPct val="35000"/>
            </a:spcAft>
            <a:buNone/>
          </a:pPr>
          <a:r>
            <a:rPr lang="en-US" sz="1300" kern="1200" dirty="0"/>
            <a:t>Evaluate</a:t>
          </a:r>
        </a:p>
      </dsp:txBody>
      <dsp:txXfrm>
        <a:off x="2741351" y="941314"/>
        <a:ext cx="740574" cy="740574"/>
      </dsp:txXfrm>
    </dsp:sp>
    <dsp:sp modelId="{3EB713A1-19D9-4EF4-8F01-C593DF93478F}">
      <dsp:nvSpPr>
        <dsp:cNvPr id="0" name=""/>
        <dsp:cNvSpPr/>
      </dsp:nvSpPr>
      <dsp:spPr>
        <a:xfrm rot="19800000">
          <a:off x="3646524" y="745733"/>
          <a:ext cx="278221" cy="353474"/>
        </a:xfrm>
        <a:prstGeom prst="rightArrow">
          <a:avLst>
            <a:gd name="adj1" fmla="val 60000"/>
            <a:gd name="adj2" fmla="val 50000"/>
          </a:avLst>
        </a:prstGeom>
        <a:solidFill>
          <a:schemeClr val="accent1">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652115" y="837295"/>
        <a:ext cx="194755" cy="2120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9A6AC9-868E-4C07-8311-F0EB6ED9F67F}">
      <dsp:nvSpPr>
        <dsp:cNvPr id="0" name=""/>
        <dsp:cNvSpPr/>
      </dsp:nvSpPr>
      <dsp:spPr>
        <a:xfrm rot="2562612">
          <a:off x="3362877" y="2931629"/>
          <a:ext cx="640196" cy="40957"/>
        </a:xfrm>
        <a:custGeom>
          <a:avLst/>
          <a:gdLst/>
          <a:ahLst/>
          <a:cxnLst/>
          <a:rect l="0" t="0" r="0" b="0"/>
          <a:pathLst>
            <a:path>
              <a:moveTo>
                <a:pt x="0" y="20478"/>
              </a:moveTo>
              <a:lnTo>
                <a:pt x="640196" y="20478"/>
              </a:lnTo>
            </a:path>
          </a:pathLst>
        </a:custGeom>
        <a:noFill/>
        <a:ln w="19050"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3860250A-E87E-44D8-947A-4F068488A885}">
      <dsp:nvSpPr>
        <dsp:cNvPr id="0" name=""/>
        <dsp:cNvSpPr/>
      </dsp:nvSpPr>
      <dsp:spPr>
        <a:xfrm>
          <a:off x="3447769" y="2056807"/>
          <a:ext cx="818393" cy="40957"/>
        </a:xfrm>
        <a:custGeom>
          <a:avLst/>
          <a:gdLst/>
          <a:ahLst/>
          <a:cxnLst/>
          <a:rect l="0" t="0" r="0" b="0"/>
          <a:pathLst>
            <a:path>
              <a:moveTo>
                <a:pt x="0" y="20478"/>
              </a:moveTo>
              <a:lnTo>
                <a:pt x="818393" y="20478"/>
              </a:lnTo>
            </a:path>
          </a:pathLst>
        </a:custGeom>
        <a:noFill/>
        <a:ln w="19050"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32B307B5-0AB7-4BF5-A992-67678F3045B0}">
      <dsp:nvSpPr>
        <dsp:cNvPr id="0" name=""/>
        <dsp:cNvSpPr/>
      </dsp:nvSpPr>
      <dsp:spPr>
        <a:xfrm rot="19104657">
          <a:off x="3353662" y="1176661"/>
          <a:ext cx="746660" cy="40957"/>
        </a:xfrm>
        <a:custGeom>
          <a:avLst/>
          <a:gdLst/>
          <a:ahLst/>
          <a:cxnLst/>
          <a:rect l="0" t="0" r="0" b="0"/>
          <a:pathLst>
            <a:path>
              <a:moveTo>
                <a:pt x="0" y="20478"/>
              </a:moveTo>
              <a:lnTo>
                <a:pt x="746660" y="20478"/>
              </a:lnTo>
            </a:path>
          </a:pathLst>
        </a:custGeom>
        <a:noFill/>
        <a:ln w="19050"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7867F4E0-7E57-47C1-B176-8DBFFBD5C3B0}">
      <dsp:nvSpPr>
        <dsp:cNvPr id="0" name=""/>
        <dsp:cNvSpPr/>
      </dsp:nvSpPr>
      <dsp:spPr>
        <a:xfrm>
          <a:off x="1717435" y="1059441"/>
          <a:ext cx="2035687" cy="2035687"/>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31D5D83A-D1BB-4211-9D74-FD37C5A7FF3D}">
      <dsp:nvSpPr>
        <dsp:cNvPr id="0" name=""/>
        <dsp:cNvSpPr/>
      </dsp:nvSpPr>
      <dsp:spPr>
        <a:xfrm>
          <a:off x="3862584" y="1311"/>
          <a:ext cx="1139593" cy="1139593"/>
        </a:xfrm>
        <a:prstGeom prst="ellips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Anticipating  Client Needs</a:t>
          </a:r>
        </a:p>
      </dsp:txBody>
      <dsp:txXfrm>
        <a:off x="4029474" y="168201"/>
        <a:ext cx="805813" cy="805813"/>
      </dsp:txXfrm>
    </dsp:sp>
    <dsp:sp modelId="{18950304-4D44-4A2F-9714-DE270E7EAA0D}">
      <dsp:nvSpPr>
        <dsp:cNvPr id="0" name=""/>
        <dsp:cNvSpPr/>
      </dsp:nvSpPr>
      <dsp:spPr>
        <a:xfrm>
          <a:off x="5116136" y="1311"/>
          <a:ext cx="1709389" cy="1139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Ensures the client is happy with the product</a:t>
          </a:r>
        </a:p>
        <a:p>
          <a:pPr marL="114300" lvl="1" indent="-114300" algn="l" defTabSz="533400">
            <a:lnSpc>
              <a:spcPct val="90000"/>
            </a:lnSpc>
            <a:spcBef>
              <a:spcPct val="0"/>
            </a:spcBef>
            <a:spcAft>
              <a:spcPct val="15000"/>
            </a:spcAft>
            <a:buChar char="•"/>
          </a:pPr>
          <a:r>
            <a:rPr lang="en-US" sz="1200" kern="1200" dirty="0"/>
            <a:t>Creates customer journey maps</a:t>
          </a:r>
        </a:p>
      </dsp:txBody>
      <dsp:txXfrm>
        <a:off x="5116136" y="1311"/>
        <a:ext cx="1709389" cy="1139593"/>
      </dsp:txXfrm>
    </dsp:sp>
    <dsp:sp modelId="{8B49E87E-48D8-4103-B0DC-2BB059B811F3}">
      <dsp:nvSpPr>
        <dsp:cNvPr id="0" name=""/>
        <dsp:cNvSpPr/>
      </dsp:nvSpPr>
      <dsp:spPr>
        <a:xfrm>
          <a:off x="4266163" y="1507489"/>
          <a:ext cx="1139593" cy="1139593"/>
        </a:xfrm>
        <a:prstGeom prst="ellips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Managing the Product Backlog</a:t>
          </a:r>
        </a:p>
      </dsp:txBody>
      <dsp:txXfrm>
        <a:off x="4433053" y="1674379"/>
        <a:ext cx="805813" cy="805813"/>
      </dsp:txXfrm>
    </dsp:sp>
    <dsp:sp modelId="{8EDBBC4A-BD37-474A-ADB3-43B7F01E8E19}">
      <dsp:nvSpPr>
        <dsp:cNvPr id="0" name=""/>
        <dsp:cNvSpPr/>
      </dsp:nvSpPr>
      <dsp:spPr>
        <a:xfrm>
          <a:off x="5519716" y="1507489"/>
          <a:ext cx="1709389" cy="11395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Creates the User Stories</a:t>
          </a:r>
        </a:p>
        <a:p>
          <a:pPr marL="114300" lvl="1" indent="-114300" algn="l" defTabSz="533400">
            <a:lnSpc>
              <a:spcPct val="90000"/>
            </a:lnSpc>
            <a:spcBef>
              <a:spcPct val="0"/>
            </a:spcBef>
            <a:spcAft>
              <a:spcPct val="15000"/>
            </a:spcAft>
            <a:buChar char="•"/>
          </a:pPr>
          <a:r>
            <a:rPr lang="en-US" sz="1200" kern="1200" dirty="0"/>
            <a:t>Prioritizes based on overall strategy </a:t>
          </a:r>
        </a:p>
      </dsp:txBody>
      <dsp:txXfrm>
        <a:off x="5519716" y="1507489"/>
        <a:ext cx="1709389" cy="1139593"/>
      </dsp:txXfrm>
    </dsp:sp>
    <dsp:sp modelId="{0BC4B039-8652-45A9-8E62-B9B1F61804C8}">
      <dsp:nvSpPr>
        <dsp:cNvPr id="0" name=""/>
        <dsp:cNvSpPr/>
      </dsp:nvSpPr>
      <dsp:spPr>
        <a:xfrm>
          <a:off x="3756219" y="2972757"/>
          <a:ext cx="1221412" cy="1221412"/>
        </a:xfrm>
        <a:prstGeom prst="ellips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Overseeing Development Stages</a:t>
          </a:r>
        </a:p>
      </dsp:txBody>
      <dsp:txXfrm>
        <a:off x="3935091" y="3151629"/>
        <a:ext cx="863668" cy="863668"/>
      </dsp:txXfrm>
    </dsp:sp>
    <dsp:sp modelId="{1A1D64C8-1E49-43CB-B3FB-80523B02DB38}">
      <dsp:nvSpPr>
        <dsp:cNvPr id="0" name=""/>
        <dsp:cNvSpPr/>
      </dsp:nvSpPr>
      <dsp:spPr>
        <a:xfrm>
          <a:off x="5099773" y="2972757"/>
          <a:ext cx="1832118" cy="1221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Contributes to planning and reviewing each sprint </a:t>
          </a:r>
        </a:p>
        <a:p>
          <a:pPr marL="114300" lvl="1" indent="-114300" algn="l" defTabSz="533400">
            <a:lnSpc>
              <a:spcPct val="90000"/>
            </a:lnSpc>
            <a:spcBef>
              <a:spcPct val="0"/>
            </a:spcBef>
            <a:spcAft>
              <a:spcPct val="15000"/>
            </a:spcAft>
            <a:buChar char="•"/>
          </a:pPr>
          <a:r>
            <a:rPr lang="en-US" sz="1200" kern="1200" dirty="0"/>
            <a:t>Works with team to refine and improve the development process</a:t>
          </a:r>
        </a:p>
      </dsp:txBody>
      <dsp:txXfrm>
        <a:off x="5099773" y="2972757"/>
        <a:ext cx="1832118" cy="122141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10B207-9CB5-4759-B314-C0E2A9C0C31B}">
      <dsp:nvSpPr>
        <dsp:cNvPr id="0" name=""/>
        <dsp:cNvSpPr/>
      </dsp:nvSpPr>
      <dsp:spPr>
        <a:xfrm rot="2534575">
          <a:off x="3386067" y="2965810"/>
          <a:ext cx="642542" cy="42626"/>
        </a:xfrm>
        <a:custGeom>
          <a:avLst/>
          <a:gdLst/>
          <a:ahLst/>
          <a:cxnLst/>
          <a:rect l="0" t="0" r="0" b="0"/>
          <a:pathLst>
            <a:path>
              <a:moveTo>
                <a:pt x="0" y="21313"/>
              </a:moveTo>
              <a:lnTo>
                <a:pt x="642542" y="21313"/>
              </a:lnTo>
            </a:path>
          </a:pathLst>
        </a:custGeom>
        <a:noFill/>
        <a:ln w="19050"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7108E38A-C5BD-4E86-8BA3-949C9F16CEF7}">
      <dsp:nvSpPr>
        <dsp:cNvPr id="0" name=""/>
        <dsp:cNvSpPr/>
      </dsp:nvSpPr>
      <dsp:spPr>
        <a:xfrm>
          <a:off x="3469501" y="2076427"/>
          <a:ext cx="724673" cy="42626"/>
        </a:xfrm>
        <a:custGeom>
          <a:avLst/>
          <a:gdLst/>
          <a:ahLst/>
          <a:cxnLst/>
          <a:rect l="0" t="0" r="0" b="0"/>
          <a:pathLst>
            <a:path>
              <a:moveTo>
                <a:pt x="0" y="21313"/>
              </a:moveTo>
              <a:lnTo>
                <a:pt x="724673" y="21313"/>
              </a:lnTo>
            </a:path>
          </a:pathLst>
        </a:custGeom>
        <a:noFill/>
        <a:ln w="19050"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12025F16-4D3F-458B-BB5D-E7216880805A}">
      <dsp:nvSpPr>
        <dsp:cNvPr id="0" name=""/>
        <dsp:cNvSpPr/>
      </dsp:nvSpPr>
      <dsp:spPr>
        <a:xfrm rot="19065425">
          <a:off x="3386067" y="1187043"/>
          <a:ext cx="642542" cy="42626"/>
        </a:xfrm>
        <a:custGeom>
          <a:avLst/>
          <a:gdLst/>
          <a:ahLst/>
          <a:cxnLst/>
          <a:rect l="0" t="0" r="0" b="0"/>
          <a:pathLst>
            <a:path>
              <a:moveTo>
                <a:pt x="0" y="21313"/>
              </a:moveTo>
              <a:lnTo>
                <a:pt x="642542" y="21313"/>
              </a:lnTo>
            </a:path>
          </a:pathLst>
        </a:custGeom>
        <a:noFill/>
        <a:ln w="19050" cap="rnd" cmpd="sng" algn="ctr">
          <a:solidFill>
            <a:schemeClr val="accent1">
              <a:shade val="60000"/>
              <a:hueOff val="0"/>
              <a:satOff val="0"/>
              <a:lumOff val="0"/>
              <a:alphaOff val="0"/>
            </a:schemeClr>
          </a:solidFill>
          <a:prstDash val="solid"/>
        </a:ln>
        <a:effectLst/>
        <a:sp3d z="-40000" prstMaterial="matte"/>
      </dsp:spPr>
      <dsp:style>
        <a:lnRef idx="2">
          <a:scrgbClr r="0" g="0" b="0"/>
        </a:lnRef>
        <a:fillRef idx="0">
          <a:scrgbClr r="0" g="0" b="0"/>
        </a:fillRef>
        <a:effectRef idx="0">
          <a:scrgbClr r="0" g="0" b="0"/>
        </a:effectRef>
        <a:fontRef idx="minor"/>
      </dsp:style>
    </dsp:sp>
    <dsp:sp modelId="{FC7E30B4-386C-4D0E-8A12-4F8610F16060}">
      <dsp:nvSpPr>
        <dsp:cNvPr id="0" name=""/>
        <dsp:cNvSpPr/>
      </dsp:nvSpPr>
      <dsp:spPr>
        <a:xfrm>
          <a:off x="1668616" y="1038396"/>
          <a:ext cx="2118687" cy="2118687"/>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D92DFCF8-ABCA-4C60-A8E7-EC408132CBFF}">
      <dsp:nvSpPr>
        <dsp:cNvPr id="0" name=""/>
        <dsp:cNvSpPr/>
      </dsp:nvSpPr>
      <dsp:spPr>
        <a:xfrm>
          <a:off x="3791167" y="667"/>
          <a:ext cx="1186057" cy="1186057"/>
        </a:xfrm>
        <a:prstGeom prst="ellips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Being a Servant leader</a:t>
          </a:r>
        </a:p>
      </dsp:txBody>
      <dsp:txXfrm>
        <a:off x="3964861" y="174361"/>
        <a:ext cx="838669" cy="838669"/>
      </dsp:txXfrm>
    </dsp:sp>
    <dsp:sp modelId="{7CFB20B4-61EB-482E-8D47-B6FFD9ED66DA}">
      <dsp:nvSpPr>
        <dsp:cNvPr id="0" name=""/>
        <dsp:cNvSpPr/>
      </dsp:nvSpPr>
      <dsp:spPr>
        <a:xfrm>
          <a:off x="5095830" y="667"/>
          <a:ext cx="1779086" cy="11860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Be a servant to the team, not a traditional leader</a:t>
          </a:r>
        </a:p>
        <a:p>
          <a:pPr marL="114300" lvl="1" indent="-114300" algn="l" defTabSz="533400">
            <a:lnSpc>
              <a:spcPct val="90000"/>
            </a:lnSpc>
            <a:spcBef>
              <a:spcPct val="0"/>
            </a:spcBef>
            <a:spcAft>
              <a:spcPct val="15000"/>
            </a:spcAft>
            <a:buChar char="•"/>
          </a:pPr>
          <a:r>
            <a:rPr lang="en-US" sz="1200" kern="1200" dirty="0"/>
            <a:t>Ensures team’s highest priorities are being met</a:t>
          </a:r>
        </a:p>
      </dsp:txBody>
      <dsp:txXfrm>
        <a:off x="5095830" y="667"/>
        <a:ext cx="1779086" cy="1186057"/>
      </dsp:txXfrm>
    </dsp:sp>
    <dsp:sp modelId="{CE23EFC3-B902-4FA5-9A0C-47E04B1A2F60}">
      <dsp:nvSpPr>
        <dsp:cNvPr id="0" name=""/>
        <dsp:cNvSpPr/>
      </dsp:nvSpPr>
      <dsp:spPr>
        <a:xfrm>
          <a:off x="4194174" y="1504711"/>
          <a:ext cx="1186057" cy="1186057"/>
        </a:xfrm>
        <a:prstGeom prst="ellips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Assisting the Product Owner</a:t>
          </a:r>
        </a:p>
      </dsp:txBody>
      <dsp:txXfrm>
        <a:off x="4367868" y="1678405"/>
        <a:ext cx="838669" cy="838669"/>
      </dsp:txXfrm>
    </dsp:sp>
    <dsp:sp modelId="{04A8C30C-3C9A-4247-8CAD-DB4859D8548C}">
      <dsp:nvSpPr>
        <dsp:cNvPr id="0" name=""/>
        <dsp:cNvSpPr/>
      </dsp:nvSpPr>
      <dsp:spPr>
        <a:xfrm>
          <a:off x="5498838" y="1504711"/>
          <a:ext cx="1779086" cy="11860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Help Groom the product Backlog</a:t>
          </a:r>
        </a:p>
        <a:p>
          <a:pPr marL="114300" lvl="1" indent="-114300" algn="l" defTabSz="533400">
            <a:lnSpc>
              <a:spcPct val="90000"/>
            </a:lnSpc>
            <a:spcBef>
              <a:spcPct val="0"/>
            </a:spcBef>
            <a:spcAft>
              <a:spcPct val="15000"/>
            </a:spcAft>
            <a:buChar char="•"/>
          </a:pPr>
          <a:r>
            <a:rPr lang="en-US" sz="1200" kern="1200" dirty="0"/>
            <a:t>Implement feedback as actionable improvements for the team</a:t>
          </a:r>
        </a:p>
      </dsp:txBody>
      <dsp:txXfrm>
        <a:off x="5498838" y="1504711"/>
        <a:ext cx="1779086" cy="1186057"/>
      </dsp:txXfrm>
    </dsp:sp>
    <dsp:sp modelId="{32FFA3A6-21B1-450C-9264-5DB535D8B9D5}">
      <dsp:nvSpPr>
        <dsp:cNvPr id="0" name=""/>
        <dsp:cNvSpPr/>
      </dsp:nvSpPr>
      <dsp:spPr>
        <a:xfrm>
          <a:off x="3791167" y="3008756"/>
          <a:ext cx="1186057" cy="1186057"/>
        </a:xfrm>
        <a:prstGeom prst="ellips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Removing roadblocks</a:t>
          </a:r>
        </a:p>
      </dsp:txBody>
      <dsp:txXfrm>
        <a:off x="3964861" y="3182450"/>
        <a:ext cx="838669" cy="838669"/>
      </dsp:txXfrm>
    </dsp:sp>
    <dsp:sp modelId="{32384306-B0CD-4192-A18B-D10AF52A569F}">
      <dsp:nvSpPr>
        <dsp:cNvPr id="0" name=""/>
        <dsp:cNvSpPr/>
      </dsp:nvSpPr>
      <dsp:spPr>
        <a:xfrm>
          <a:off x="5095830" y="3008756"/>
          <a:ext cx="1779086" cy="11860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Implements roadblock solutions </a:t>
          </a:r>
        </a:p>
        <a:p>
          <a:pPr marL="114300" lvl="1" indent="-114300" algn="l" defTabSz="533400">
            <a:lnSpc>
              <a:spcPct val="90000"/>
            </a:lnSpc>
            <a:spcBef>
              <a:spcPct val="0"/>
            </a:spcBef>
            <a:spcAft>
              <a:spcPct val="15000"/>
            </a:spcAft>
            <a:buChar char="•"/>
          </a:pPr>
          <a:r>
            <a:rPr lang="en-US" sz="1200" kern="1200" dirty="0"/>
            <a:t>Looks for roadblock that can’t be removed by team members themselves</a:t>
          </a:r>
        </a:p>
      </dsp:txBody>
      <dsp:txXfrm>
        <a:off x="5095830" y="3008756"/>
        <a:ext cx="1779086" cy="118605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6DCCAD-0C32-494E-9799-D86AB6806A73}">
      <dsp:nvSpPr>
        <dsp:cNvPr id="0" name=""/>
        <dsp:cNvSpPr/>
      </dsp:nvSpPr>
      <dsp:spPr>
        <a:xfrm>
          <a:off x="4263496" y="1887966"/>
          <a:ext cx="2307514" cy="2307514"/>
        </a:xfrm>
        <a:prstGeom prst="gear9">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b="1" kern="1200" dirty="0"/>
            <a:t>Refactor and refine code</a:t>
          </a:r>
        </a:p>
      </dsp:txBody>
      <dsp:txXfrm>
        <a:off x="4727409" y="2428490"/>
        <a:ext cx="1379688" cy="1186110"/>
      </dsp:txXfrm>
    </dsp:sp>
    <dsp:sp modelId="{BEDDC84B-9F0B-4FB0-A25A-F83850F82F45}">
      <dsp:nvSpPr>
        <dsp:cNvPr id="0" name=""/>
        <dsp:cNvSpPr/>
      </dsp:nvSpPr>
      <dsp:spPr>
        <a:xfrm>
          <a:off x="2920942" y="1342553"/>
          <a:ext cx="1678192" cy="1678192"/>
        </a:xfrm>
        <a:prstGeom prst="gear6">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kern="1200" dirty="0"/>
            <a:t>Communicate with the Product Owner to ensure the user stories are completed </a:t>
          </a:r>
        </a:p>
      </dsp:txBody>
      <dsp:txXfrm>
        <a:off x="3343432" y="1767596"/>
        <a:ext cx="833212" cy="828106"/>
      </dsp:txXfrm>
    </dsp:sp>
    <dsp:sp modelId="{2BDC2776-8F86-4EFC-BC8D-D0A0B2AAA01D}">
      <dsp:nvSpPr>
        <dsp:cNvPr id="0" name=""/>
        <dsp:cNvSpPr/>
      </dsp:nvSpPr>
      <dsp:spPr>
        <a:xfrm rot="20700000">
          <a:off x="3860901" y="184772"/>
          <a:ext cx="1644286" cy="1644286"/>
        </a:xfrm>
        <a:prstGeom prst="gear6">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kern="1200" dirty="0"/>
            <a:t>Test Code</a:t>
          </a:r>
        </a:p>
      </dsp:txBody>
      <dsp:txXfrm rot="-20700000">
        <a:off x="4221541" y="545412"/>
        <a:ext cx="923005" cy="923005"/>
      </dsp:txXfrm>
    </dsp:sp>
    <dsp:sp modelId="{14EB2EBF-0430-4719-BE1F-EF61CC945B84}">
      <dsp:nvSpPr>
        <dsp:cNvPr id="0" name=""/>
        <dsp:cNvSpPr/>
      </dsp:nvSpPr>
      <dsp:spPr>
        <a:xfrm>
          <a:off x="4086077" y="1539759"/>
          <a:ext cx="2953618" cy="2953618"/>
        </a:xfrm>
        <a:prstGeom prst="circularArrow">
          <a:avLst>
            <a:gd name="adj1" fmla="val 4687"/>
            <a:gd name="adj2" fmla="val 299029"/>
            <a:gd name="adj3" fmla="val 2516273"/>
            <a:gd name="adj4" fmla="val 15861045"/>
            <a:gd name="adj5" fmla="val 5469"/>
          </a:avLst>
        </a:prstGeom>
        <a:solidFill>
          <a:schemeClr val="accent1">
            <a:tint val="60000"/>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A472FF0F-2542-4162-84EB-7694CDD2A6BF}">
      <dsp:nvSpPr>
        <dsp:cNvPr id="0" name=""/>
        <dsp:cNvSpPr/>
      </dsp:nvSpPr>
      <dsp:spPr>
        <a:xfrm>
          <a:off x="2623737" y="971228"/>
          <a:ext cx="2145988" cy="2145988"/>
        </a:xfrm>
        <a:prstGeom prst="leftCircularArrow">
          <a:avLst>
            <a:gd name="adj1" fmla="val 6452"/>
            <a:gd name="adj2" fmla="val 429999"/>
            <a:gd name="adj3" fmla="val 10489124"/>
            <a:gd name="adj4" fmla="val 14837806"/>
            <a:gd name="adj5" fmla="val 7527"/>
          </a:avLst>
        </a:prstGeom>
        <a:solidFill>
          <a:schemeClr val="accent1">
            <a:tint val="60000"/>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73FD1F98-BAB2-49C1-A718-66E082B3BD0A}">
      <dsp:nvSpPr>
        <dsp:cNvPr id="0" name=""/>
        <dsp:cNvSpPr/>
      </dsp:nvSpPr>
      <dsp:spPr>
        <a:xfrm>
          <a:off x="3480561" y="-175393"/>
          <a:ext cx="2313807" cy="2313807"/>
        </a:xfrm>
        <a:prstGeom prst="circularArrow">
          <a:avLst>
            <a:gd name="adj1" fmla="val 5984"/>
            <a:gd name="adj2" fmla="val 394124"/>
            <a:gd name="adj3" fmla="val 13313824"/>
            <a:gd name="adj4" fmla="val 10508221"/>
            <a:gd name="adj5" fmla="val 6981"/>
          </a:avLst>
        </a:prstGeom>
        <a:solidFill>
          <a:schemeClr val="accent1">
            <a:tint val="60000"/>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99BC31-4139-4F4B-BB84-60DD892761D5}">
      <dsp:nvSpPr>
        <dsp:cNvPr id="0" name=""/>
        <dsp:cNvSpPr/>
      </dsp:nvSpPr>
      <dsp:spPr>
        <a:xfrm>
          <a:off x="7863" y="1392676"/>
          <a:ext cx="2350214" cy="1410128"/>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Smaller Project</a:t>
          </a:r>
        </a:p>
      </dsp:txBody>
      <dsp:txXfrm>
        <a:off x="49164" y="1433977"/>
        <a:ext cx="2267612" cy="1327526"/>
      </dsp:txXfrm>
    </dsp:sp>
    <dsp:sp modelId="{4A979B03-FBC2-4C3E-B73A-1896312DE707}">
      <dsp:nvSpPr>
        <dsp:cNvPr id="0" name=""/>
        <dsp:cNvSpPr/>
      </dsp:nvSpPr>
      <dsp:spPr>
        <a:xfrm>
          <a:off x="2593098" y="1806313"/>
          <a:ext cx="498245" cy="582853"/>
        </a:xfrm>
        <a:prstGeom prst="rightArrow">
          <a:avLst>
            <a:gd name="adj1" fmla="val 60000"/>
            <a:gd name="adj2" fmla="val 50000"/>
          </a:avLst>
        </a:prstGeom>
        <a:solidFill>
          <a:schemeClr val="accent1">
            <a:tint val="60000"/>
            <a:hueOff val="0"/>
            <a:satOff val="0"/>
            <a:lumOff val="0"/>
            <a:alphaOff val="0"/>
          </a:schemeClr>
        </a:solidFill>
        <a:ln>
          <a:noFill/>
        </a:ln>
        <a:effectLst>
          <a:outerShdw blurRad="38100" dist="25400" dir="5400000" rotWithShape="0">
            <a:srgbClr val="000000">
              <a:alpha val="4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2593098" y="1922884"/>
        <a:ext cx="348772" cy="349711"/>
      </dsp:txXfrm>
    </dsp:sp>
    <dsp:sp modelId="{DA17B6D1-3532-4A40-9955-9DE4AB310EB0}">
      <dsp:nvSpPr>
        <dsp:cNvPr id="0" name=""/>
        <dsp:cNvSpPr/>
      </dsp:nvSpPr>
      <dsp:spPr>
        <a:xfrm>
          <a:off x="3298163" y="1392676"/>
          <a:ext cx="2350214" cy="1410128"/>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No changes made</a:t>
          </a:r>
        </a:p>
      </dsp:txBody>
      <dsp:txXfrm>
        <a:off x="3339464" y="1433977"/>
        <a:ext cx="2267612" cy="1327526"/>
      </dsp:txXfrm>
    </dsp:sp>
    <dsp:sp modelId="{B5A45502-C89A-47B5-8C01-CB3D7ACFE41C}">
      <dsp:nvSpPr>
        <dsp:cNvPr id="0" name=""/>
        <dsp:cNvSpPr/>
      </dsp:nvSpPr>
      <dsp:spPr>
        <a:xfrm>
          <a:off x="5883399" y="1806313"/>
          <a:ext cx="498245" cy="582853"/>
        </a:xfrm>
        <a:prstGeom prst="rightArrow">
          <a:avLst>
            <a:gd name="adj1" fmla="val 60000"/>
            <a:gd name="adj2" fmla="val 50000"/>
          </a:avLst>
        </a:prstGeom>
        <a:solidFill>
          <a:schemeClr val="accent1">
            <a:tint val="60000"/>
            <a:hueOff val="0"/>
            <a:satOff val="0"/>
            <a:lumOff val="0"/>
            <a:alphaOff val="0"/>
          </a:schemeClr>
        </a:solidFill>
        <a:ln>
          <a:noFill/>
        </a:ln>
        <a:effectLst>
          <a:outerShdw blurRad="38100" dist="25400" dir="5400000" rotWithShape="0">
            <a:srgbClr val="000000">
              <a:alpha val="4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5883399" y="1922884"/>
        <a:ext cx="348772" cy="349711"/>
      </dsp:txXfrm>
    </dsp:sp>
    <dsp:sp modelId="{BB8CB2D7-7824-4DCF-880E-5A4822B1C852}">
      <dsp:nvSpPr>
        <dsp:cNvPr id="0" name=""/>
        <dsp:cNvSpPr/>
      </dsp:nvSpPr>
      <dsp:spPr>
        <a:xfrm>
          <a:off x="6588463" y="1392676"/>
          <a:ext cx="2350214" cy="1410128"/>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Easy to maintain</a:t>
          </a:r>
        </a:p>
      </dsp:txBody>
      <dsp:txXfrm>
        <a:off x="6629764" y="1433977"/>
        <a:ext cx="2267612" cy="132752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3A784F-C104-439A-B1BD-932F2D857C2C}">
      <dsp:nvSpPr>
        <dsp:cNvPr id="0" name=""/>
        <dsp:cNvSpPr/>
      </dsp:nvSpPr>
      <dsp:spPr>
        <a:xfrm rot="5400000">
          <a:off x="2317142" y="735550"/>
          <a:ext cx="640138" cy="728775"/>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p3d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CF72F026-F921-4D2B-9126-86F6DC06AA23}">
      <dsp:nvSpPr>
        <dsp:cNvPr id="0" name=""/>
        <dsp:cNvSpPr/>
      </dsp:nvSpPr>
      <dsp:spPr>
        <a:xfrm>
          <a:off x="2147544" y="25944"/>
          <a:ext cx="1077616" cy="754296"/>
        </a:xfrm>
        <a:prstGeom prst="roundRect">
          <a:avLst>
            <a:gd name="adj" fmla="val 1667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dirty="0"/>
            <a:t>Requirements</a:t>
          </a:r>
        </a:p>
      </dsp:txBody>
      <dsp:txXfrm>
        <a:off x="2184372" y="62772"/>
        <a:ext cx="1003960" cy="680640"/>
      </dsp:txXfrm>
    </dsp:sp>
    <dsp:sp modelId="{BA44F0E0-A6FA-4E6A-9172-AFFA8C17442C}">
      <dsp:nvSpPr>
        <dsp:cNvPr id="0" name=""/>
        <dsp:cNvSpPr/>
      </dsp:nvSpPr>
      <dsp:spPr>
        <a:xfrm>
          <a:off x="3225161" y="97883"/>
          <a:ext cx="783755" cy="6096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57150" lvl="1" indent="-57150" algn="l" defTabSz="400050">
            <a:lnSpc>
              <a:spcPct val="90000"/>
            </a:lnSpc>
            <a:spcBef>
              <a:spcPct val="0"/>
            </a:spcBef>
            <a:spcAft>
              <a:spcPct val="15000"/>
            </a:spcAft>
            <a:buChar char="•"/>
          </a:pPr>
          <a:endParaRPr lang="en-US" sz="900" kern="1200" dirty="0"/>
        </a:p>
      </dsp:txBody>
      <dsp:txXfrm>
        <a:off x="3225161" y="97883"/>
        <a:ext cx="783755" cy="609655"/>
      </dsp:txXfrm>
    </dsp:sp>
    <dsp:sp modelId="{C633B8B7-3B18-4312-BE6A-6BA26E90AF58}">
      <dsp:nvSpPr>
        <dsp:cNvPr id="0" name=""/>
        <dsp:cNvSpPr/>
      </dsp:nvSpPr>
      <dsp:spPr>
        <a:xfrm rot="5400000">
          <a:off x="3210601" y="1582874"/>
          <a:ext cx="640138" cy="728775"/>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p3d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DC3ECEBB-49EF-46F1-B6CD-15EE3D621E8D}">
      <dsp:nvSpPr>
        <dsp:cNvPr id="0" name=""/>
        <dsp:cNvSpPr/>
      </dsp:nvSpPr>
      <dsp:spPr>
        <a:xfrm>
          <a:off x="3070497" y="873268"/>
          <a:ext cx="1077616" cy="754296"/>
        </a:xfrm>
        <a:prstGeom prst="roundRect">
          <a:avLst>
            <a:gd name="adj" fmla="val 1667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dirty="0"/>
            <a:t>Design</a:t>
          </a:r>
        </a:p>
      </dsp:txBody>
      <dsp:txXfrm>
        <a:off x="3107325" y="910096"/>
        <a:ext cx="1003960" cy="680640"/>
      </dsp:txXfrm>
    </dsp:sp>
    <dsp:sp modelId="{0492C3E3-7B88-4C38-8194-8AC4B49CD50D}">
      <dsp:nvSpPr>
        <dsp:cNvPr id="0" name=""/>
        <dsp:cNvSpPr/>
      </dsp:nvSpPr>
      <dsp:spPr>
        <a:xfrm>
          <a:off x="4118620" y="945207"/>
          <a:ext cx="783755" cy="6096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57150" lvl="1" indent="-57150" algn="l" defTabSz="400050">
            <a:lnSpc>
              <a:spcPct val="90000"/>
            </a:lnSpc>
            <a:spcBef>
              <a:spcPct val="0"/>
            </a:spcBef>
            <a:spcAft>
              <a:spcPct val="15000"/>
            </a:spcAft>
            <a:buChar char="•"/>
          </a:pPr>
          <a:endParaRPr lang="en-US" sz="900" kern="1200" dirty="0"/>
        </a:p>
      </dsp:txBody>
      <dsp:txXfrm>
        <a:off x="4118620" y="945207"/>
        <a:ext cx="783755" cy="609655"/>
      </dsp:txXfrm>
    </dsp:sp>
    <dsp:sp modelId="{C56742A1-5025-45AF-B50D-0E8221CF24F7}">
      <dsp:nvSpPr>
        <dsp:cNvPr id="0" name=""/>
        <dsp:cNvSpPr/>
      </dsp:nvSpPr>
      <dsp:spPr>
        <a:xfrm rot="5400000">
          <a:off x="4159611" y="2430198"/>
          <a:ext cx="640138" cy="728775"/>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p3d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F2C289E1-124F-487D-B8A8-D9F6202F6292}">
      <dsp:nvSpPr>
        <dsp:cNvPr id="0" name=""/>
        <dsp:cNvSpPr/>
      </dsp:nvSpPr>
      <dsp:spPr>
        <a:xfrm>
          <a:off x="3934462" y="1720592"/>
          <a:ext cx="1188718" cy="754296"/>
        </a:xfrm>
        <a:prstGeom prst="roundRect">
          <a:avLst>
            <a:gd name="adj" fmla="val 1667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dirty="0"/>
            <a:t>Implementation</a:t>
          </a:r>
        </a:p>
      </dsp:txBody>
      <dsp:txXfrm>
        <a:off x="3971290" y="1757420"/>
        <a:ext cx="1115062" cy="680640"/>
      </dsp:txXfrm>
    </dsp:sp>
    <dsp:sp modelId="{578F28C6-D53D-41AF-B275-674A4D9358E2}">
      <dsp:nvSpPr>
        <dsp:cNvPr id="0" name=""/>
        <dsp:cNvSpPr/>
      </dsp:nvSpPr>
      <dsp:spPr>
        <a:xfrm>
          <a:off x="5067629" y="1792531"/>
          <a:ext cx="783755" cy="6096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57150" lvl="1" indent="-57150" algn="l" defTabSz="400050">
            <a:lnSpc>
              <a:spcPct val="90000"/>
            </a:lnSpc>
            <a:spcBef>
              <a:spcPct val="0"/>
            </a:spcBef>
            <a:spcAft>
              <a:spcPct val="15000"/>
            </a:spcAft>
            <a:buChar char="•"/>
          </a:pPr>
          <a:r>
            <a:rPr lang="en-US" sz="900" kern="1200" dirty="0"/>
            <a:t> </a:t>
          </a:r>
        </a:p>
      </dsp:txBody>
      <dsp:txXfrm>
        <a:off x="5067629" y="1792531"/>
        <a:ext cx="783755" cy="609655"/>
      </dsp:txXfrm>
    </dsp:sp>
    <dsp:sp modelId="{B1DB19E0-0430-45E1-9E0E-98C0040EFD2C}">
      <dsp:nvSpPr>
        <dsp:cNvPr id="0" name=""/>
        <dsp:cNvSpPr/>
      </dsp:nvSpPr>
      <dsp:spPr>
        <a:xfrm rot="5400000">
          <a:off x="4997518" y="3277522"/>
          <a:ext cx="640138" cy="728775"/>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p3d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3F57A6D1-B31F-498A-85C3-B1B3DB986D09}">
      <dsp:nvSpPr>
        <dsp:cNvPr id="0" name=""/>
        <dsp:cNvSpPr/>
      </dsp:nvSpPr>
      <dsp:spPr>
        <a:xfrm>
          <a:off x="4827920" y="2567916"/>
          <a:ext cx="1077616" cy="754296"/>
        </a:xfrm>
        <a:prstGeom prst="roundRect">
          <a:avLst>
            <a:gd name="adj" fmla="val 1667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Verification or Testing </a:t>
          </a:r>
        </a:p>
      </dsp:txBody>
      <dsp:txXfrm>
        <a:off x="4864748" y="2604744"/>
        <a:ext cx="1003960" cy="680640"/>
      </dsp:txXfrm>
    </dsp:sp>
    <dsp:sp modelId="{971D1053-C835-4418-9DD5-7F7E8154652B}">
      <dsp:nvSpPr>
        <dsp:cNvPr id="0" name=""/>
        <dsp:cNvSpPr/>
      </dsp:nvSpPr>
      <dsp:spPr>
        <a:xfrm>
          <a:off x="5905537" y="2639855"/>
          <a:ext cx="783755" cy="609655"/>
        </a:xfrm>
        <a:prstGeom prst="rect">
          <a:avLst/>
        </a:prstGeom>
        <a:noFill/>
        <a:ln>
          <a:noFill/>
        </a:ln>
        <a:effectLst/>
      </dsp:spPr>
      <dsp:style>
        <a:lnRef idx="0">
          <a:scrgbClr r="0" g="0" b="0"/>
        </a:lnRef>
        <a:fillRef idx="0">
          <a:scrgbClr r="0" g="0" b="0"/>
        </a:fillRef>
        <a:effectRef idx="0">
          <a:scrgbClr r="0" g="0" b="0"/>
        </a:effectRef>
        <a:fontRef idx="minor"/>
      </dsp:style>
    </dsp:sp>
    <dsp:sp modelId="{6E2F680B-0CCC-4F9C-B895-58FA366F6921}">
      <dsp:nvSpPr>
        <dsp:cNvPr id="0" name=""/>
        <dsp:cNvSpPr/>
      </dsp:nvSpPr>
      <dsp:spPr>
        <a:xfrm>
          <a:off x="5721379" y="3415240"/>
          <a:ext cx="1077616" cy="754296"/>
        </a:xfrm>
        <a:prstGeom prst="roundRect">
          <a:avLst>
            <a:gd name="adj" fmla="val 1667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Deployment and Maintenance</a:t>
          </a:r>
        </a:p>
      </dsp:txBody>
      <dsp:txXfrm>
        <a:off x="5758207" y="3452068"/>
        <a:ext cx="1003960" cy="68064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A1DA93-FBC4-47B2-8E09-4A7FDB5A951E}">
      <dsp:nvSpPr>
        <dsp:cNvPr id="0" name=""/>
        <dsp:cNvSpPr/>
      </dsp:nvSpPr>
      <dsp:spPr>
        <a:xfrm>
          <a:off x="1610435" y="842"/>
          <a:ext cx="2372056" cy="948822"/>
        </a:xfrm>
        <a:prstGeom prst="cloudCallou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7780" tIns="8890" rIns="0" bIns="8890" numCol="1" spcCol="1270" anchor="ctr" anchorCtr="0">
          <a:noAutofit/>
        </a:bodyPr>
        <a:lstStyle/>
        <a:p>
          <a:pPr marL="0" lvl="0" indent="0" algn="ctr" defTabSz="622300">
            <a:lnSpc>
              <a:spcPct val="90000"/>
            </a:lnSpc>
            <a:spcBef>
              <a:spcPct val="0"/>
            </a:spcBef>
            <a:spcAft>
              <a:spcPct val="35000"/>
            </a:spcAft>
            <a:buNone/>
          </a:pPr>
          <a:r>
            <a:rPr lang="en-US" sz="1400" kern="1200" dirty="0"/>
            <a:t>Coding and testing hasn’t started yet</a:t>
          </a:r>
        </a:p>
      </dsp:txBody>
      <dsp:txXfrm>
        <a:off x="1937361" y="144132"/>
        <a:ext cx="1549524" cy="618271"/>
      </dsp:txXfrm>
    </dsp:sp>
    <dsp:sp modelId="{1311D78B-04BF-4F5E-BCB5-CB4007A751EB}">
      <dsp:nvSpPr>
        <dsp:cNvPr id="0" name=""/>
        <dsp:cNvSpPr/>
      </dsp:nvSpPr>
      <dsp:spPr>
        <a:xfrm>
          <a:off x="1610435" y="1082500"/>
          <a:ext cx="2372056" cy="948822"/>
        </a:xfrm>
        <a:prstGeom prst="chevron">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7780" tIns="8890" rIns="0" bIns="8890" numCol="1" spcCol="1270" anchor="ctr" anchorCtr="0">
          <a:noAutofit/>
        </a:bodyPr>
        <a:lstStyle/>
        <a:p>
          <a:pPr marL="0" lvl="0" indent="0" algn="ctr" defTabSz="622300">
            <a:lnSpc>
              <a:spcPct val="90000"/>
            </a:lnSpc>
            <a:spcBef>
              <a:spcPct val="0"/>
            </a:spcBef>
            <a:spcAft>
              <a:spcPct val="35000"/>
            </a:spcAft>
            <a:buNone/>
          </a:pPr>
          <a:r>
            <a:rPr lang="en-US" sz="1400" kern="1200" dirty="0"/>
            <a:t>Design 1</a:t>
          </a:r>
        </a:p>
      </dsp:txBody>
      <dsp:txXfrm>
        <a:off x="2084846" y="1082500"/>
        <a:ext cx="1423234" cy="948822"/>
      </dsp:txXfrm>
    </dsp:sp>
    <dsp:sp modelId="{758BC9A7-968B-4C8D-977E-D9554B47BF57}">
      <dsp:nvSpPr>
        <dsp:cNvPr id="0" name=""/>
        <dsp:cNvSpPr/>
      </dsp:nvSpPr>
      <dsp:spPr>
        <a:xfrm>
          <a:off x="3674124" y="1163150"/>
          <a:ext cx="1968806" cy="787522"/>
        </a:xfrm>
        <a:prstGeom prst="chevron">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txBody>
        <a:bodyPr spcFirstLastPara="0" vert="horz" wrap="square" lIns="15240" tIns="7620" rIns="0" bIns="7620" numCol="1" spcCol="1270" anchor="ctr" anchorCtr="0">
          <a:noAutofit/>
        </a:bodyPr>
        <a:lstStyle/>
        <a:p>
          <a:pPr marL="0" lvl="0" indent="0" algn="ctr" defTabSz="533400">
            <a:lnSpc>
              <a:spcPct val="90000"/>
            </a:lnSpc>
            <a:spcBef>
              <a:spcPct val="0"/>
            </a:spcBef>
            <a:spcAft>
              <a:spcPct val="35000"/>
            </a:spcAft>
            <a:buNone/>
          </a:pPr>
          <a:r>
            <a:rPr lang="en-US" sz="1200" kern="1200" dirty="0"/>
            <a:t>Top Five Destinations</a:t>
          </a:r>
        </a:p>
      </dsp:txBody>
      <dsp:txXfrm>
        <a:off x="4067885" y="1163150"/>
        <a:ext cx="1181284" cy="787522"/>
      </dsp:txXfrm>
    </dsp:sp>
    <dsp:sp modelId="{6399A3D1-FADF-4A1E-A9AC-E3B895062E00}">
      <dsp:nvSpPr>
        <dsp:cNvPr id="0" name=""/>
        <dsp:cNvSpPr/>
      </dsp:nvSpPr>
      <dsp:spPr>
        <a:xfrm>
          <a:off x="5367298" y="1163150"/>
          <a:ext cx="1968806" cy="787522"/>
        </a:xfrm>
        <a:prstGeom prst="chevron">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txBody>
        <a:bodyPr spcFirstLastPara="0" vert="horz" wrap="square" lIns="15240" tIns="7620" rIns="0" bIns="7620" numCol="1" spcCol="1270" anchor="ctr" anchorCtr="0">
          <a:noAutofit/>
        </a:bodyPr>
        <a:lstStyle/>
        <a:p>
          <a:pPr marL="0" lvl="0" indent="0" algn="ctr" defTabSz="533400">
            <a:lnSpc>
              <a:spcPct val="90000"/>
            </a:lnSpc>
            <a:spcBef>
              <a:spcPct val="0"/>
            </a:spcBef>
            <a:spcAft>
              <a:spcPct val="35000"/>
            </a:spcAft>
            <a:buNone/>
          </a:pPr>
          <a:r>
            <a:rPr lang="en-US" sz="1200" kern="1200" dirty="0"/>
            <a:t>Client wants health and wellness now</a:t>
          </a:r>
        </a:p>
      </dsp:txBody>
      <dsp:txXfrm>
        <a:off x="5761059" y="1163150"/>
        <a:ext cx="1181284" cy="787522"/>
      </dsp:txXfrm>
    </dsp:sp>
    <dsp:sp modelId="{3D08D7E7-B710-44C7-9894-2F9C89E2F58D}">
      <dsp:nvSpPr>
        <dsp:cNvPr id="0" name=""/>
        <dsp:cNvSpPr/>
      </dsp:nvSpPr>
      <dsp:spPr>
        <a:xfrm>
          <a:off x="1610435" y="2164158"/>
          <a:ext cx="2372056" cy="948822"/>
        </a:xfrm>
        <a:prstGeom prst="chevron">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7780" tIns="8890" rIns="0" bIns="8890" numCol="1" spcCol="1270" anchor="ctr" anchorCtr="0">
          <a:noAutofit/>
        </a:bodyPr>
        <a:lstStyle/>
        <a:p>
          <a:pPr marL="0" lvl="0" indent="0" algn="ctr" defTabSz="622300">
            <a:lnSpc>
              <a:spcPct val="90000"/>
            </a:lnSpc>
            <a:spcBef>
              <a:spcPct val="0"/>
            </a:spcBef>
            <a:spcAft>
              <a:spcPct val="35000"/>
            </a:spcAft>
            <a:buNone/>
          </a:pPr>
          <a:r>
            <a:rPr lang="en-US" sz="1400" kern="1200" dirty="0"/>
            <a:t>Design 2</a:t>
          </a:r>
        </a:p>
      </dsp:txBody>
      <dsp:txXfrm>
        <a:off x="2084846" y="2164158"/>
        <a:ext cx="1423234" cy="948822"/>
      </dsp:txXfrm>
    </dsp:sp>
    <dsp:sp modelId="{388C3984-4367-45B3-91DE-353061BEB698}">
      <dsp:nvSpPr>
        <dsp:cNvPr id="0" name=""/>
        <dsp:cNvSpPr/>
      </dsp:nvSpPr>
      <dsp:spPr>
        <a:xfrm>
          <a:off x="3674124" y="2244808"/>
          <a:ext cx="1968806" cy="787522"/>
        </a:xfrm>
        <a:prstGeom prst="chevron">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txBody>
        <a:bodyPr spcFirstLastPara="0" vert="horz" wrap="square" lIns="15240" tIns="7620" rIns="0" bIns="7620" numCol="1" spcCol="1270" anchor="ctr" anchorCtr="0">
          <a:noAutofit/>
        </a:bodyPr>
        <a:lstStyle/>
        <a:p>
          <a:pPr marL="0" lvl="0" indent="0" algn="ctr" defTabSz="533400">
            <a:lnSpc>
              <a:spcPct val="90000"/>
            </a:lnSpc>
            <a:spcBef>
              <a:spcPct val="0"/>
            </a:spcBef>
            <a:spcAft>
              <a:spcPct val="35000"/>
            </a:spcAft>
            <a:buNone/>
          </a:pPr>
          <a:r>
            <a:rPr lang="en-US" sz="1200" kern="1200" dirty="0"/>
            <a:t>Health and wellness</a:t>
          </a:r>
        </a:p>
      </dsp:txBody>
      <dsp:txXfrm>
        <a:off x="4067885" y="2244808"/>
        <a:ext cx="1181284" cy="787522"/>
      </dsp:txXfrm>
    </dsp:sp>
    <dsp:sp modelId="{99A26E0B-3E74-478F-95AD-79F7D4F9F659}">
      <dsp:nvSpPr>
        <dsp:cNvPr id="0" name=""/>
        <dsp:cNvSpPr/>
      </dsp:nvSpPr>
      <dsp:spPr>
        <a:xfrm>
          <a:off x="5367298" y="2244808"/>
          <a:ext cx="1968806" cy="787522"/>
        </a:xfrm>
        <a:prstGeom prst="chevron">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txBody>
        <a:bodyPr spcFirstLastPara="0" vert="horz" wrap="square" lIns="15240" tIns="7620" rIns="0" bIns="7620" numCol="1" spcCol="1270" anchor="ctr" anchorCtr="0">
          <a:noAutofit/>
        </a:bodyPr>
        <a:lstStyle/>
        <a:p>
          <a:pPr marL="0" lvl="0" indent="0" algn="ctr" defTabSz="533400">
            <a:lnSpc>
              <a:spcPct val="90000"/>
            </a:lnSpc>
            <a:spcBef>
              <a:spcPct val="0"/>
            </a:spcBef>
            <a:spcAft>
              <a:spcPct val="35000"/>
            </a:spcAft>
            <a:buNone/>
          </a:pPr>
          <a:r>
            <a:rPr lang="en-US" sz="1200" kern="1200" dirty="0"/>
            <a:t>Client wants filters for profile interests, travel types, etc.</a:t>
          </a:r>
        </a:p>
      </dsp:txBody>
      <dsp:txXfrm>
        <a:off x="5761059" y="2244808"/>
        <a:ext cx="1181284" cy="787522"/>
      </dsp:txXfrm>
    </dsp:sp>
    <dsp:sp modelId="{575B9C86-047F-4769-98AB-18CE91DC0F30}">
      <dsp:nvSpPr>
        <dsp:cNvPr id="0" name=""/>
        <dsp:cNvSpPr/>
      </dsp:nvSpPr>
      <dsp:spPr>
        <a:xfrm>
          <a:off x="1610435" y="3245815"/>
          <a:ext cx="2372056" cy="948822"/>
        </a:xfrm>
        <a:prstGeom prst="chevron">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7780" tIns="8890" rIns="0" bIns="8890" numCol="1" spcCol="1270" anchor="ctr" anchorCtr="0">
          <a:noAutofit/>
        </a:bodyPr>
        <a:lstStyle/>
        <a:p>
          <a:pPr marL="0" lvl="0" indent="0" algn="ctr" defTabSz="622300">
            <a:lnSpc>
              <a:spcPct val="90000"/>
            </a:lnSpc>
            <a:spcBef>
              <a:spcPct val="0"/>
            </a:spcBef>
            <a:spcAft>
              <a:spcPct val="35000"/>
            </a:spcAft>
            <a:buNone/>
          </a:pPr>
          <a:r>
            <a:rPr lang="en-US" sz="1400" kern="1200" dirty="0"/>
            <a:t>Design 3</a:t>
          </a:r>
        </a:p>
      </dsp:txBody>
      <dsp:txXfrm>
        <a:off x="2084846" y="3245815"/>
        <a:ext cx="1423234" cy="948822"/>
      </dsp:txXfrm>
    </dsp:sp>
    <dsp:sp modelId="{FF51C5A5-7DBB-4B05-BEE4-2A2395424AC8}">
      <dsp:nvSpPr>
        <dsp:cNvPr id="0" name=""/>
        <dsp:cNvSpPr/>
      </dsp:nvSpPr>
      <dsp:spPr>
        <a:xfrm>
          <a:off x="3674124" y="3326465"/>
          <a:ext cx="1968806" cy="787522"/>
        </a:xfrm>
        <a:prstGeom prst="chevron">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txBody>
        <a:bodyPr spcFirstLastPara="0" vert="horz" wrap="square" lIns="15240" tIns="7620" rIns="0" bIns="7620" numCol="1" spcCol="1270" anchor="ctr" anchorCtr="0">
          <a:noAutofit/>
        </a:bodyPr>
        <a:lstStyle/>
        <a:p>
          <a:pPr marL="0" lvl="0" indent="0" algn="ctr" defTabSz="533400">
            <a:lnSpc>
              <a:spcPct val="90000"/>
            </a:lnSpc>
            <a:spcBef>
              <a:spcPct val="0"/>
            </a:spcBef>
            <a:spcAft>
              <a:spcPct val="35000"/>
            </a:spcAft>
            <a:buNone/>
          </a:pPr>
          <a:r>
            <a:rPr lang="en-US" sz="1200" kern="1200" dirty="0"/>
            <a:t>Profile travel types, etc.</a:t>
          </a:r>
        </a:p>
      </dsp:txBody>
      <dsp:txXfrm>
        <a:off x="4067885" y="3326465"/>
        <a:ext cx="1181284" cy="787522"/>
      </dsp:txXfrm>
    </dsp:sp>
    <dsp:sp modelId="{3ED31F64-F3A6-49A9-8729-9EEE4C04D8B9}">
      <dsp:nvSpPr>
        <dsp:cNvPr id="0" name=""/>
        <dsp:cNvSpPr/>
      </dsp:nvSpPr>
      <dsp:spPr>
        <a:xfrm>
          <a:off x="5367298" y="3326465"/>
          <a:ext cx="1968806" cy="787522"/>
        </a:xfrm>
        <a:prstGeom prst="chevron">
          <a:avLst/>
        </a:prstGeom>
        <a:solidFill>
          <a:schemeClr val="accent1">
            <a:alpha val="90000"/>
            <a:tint val="40000"/>
            <a:hueOff val="0"/>
            <a:satOff val="0"/>
            <a:lumOff val="0"/>
            <a:alphaOff val="0"/>
          </a:schemeClr>
        </a:solidFill>
        <a:ln w="9525" cap="rnd" cmpd="sng" algn="ctr">
          <a:solidFill>
            <a:schemeClr val="accent1">
              <a:alpha val="90000"/>
              <a:tint val="40000"/>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txBody>
        <a:bodyPr spcFirstLastPara="0" vert="horz" wrap="square" lIns="15240" tIns="7620" rIns="0" bIns="7620" numCol="1" spcCol="1270" anchor="ctr" anchorCtr="0">
          <a:noAutofit/>
        </a:bodyPr>
        <a:lstStyle/>
        <a:p>
          <a:pPr marL="0" lvl="0" indent="0" algn="ctr" defTabSz="533400">
            <a:lnSpc>
              <a:spcPct val="90000"/>
            </a:lnSpc>
            <a:spcBef>
              <a:spcPct val="0"/>
            </a:spcBef>
            <a:spcAft>
              <a:spcPct val="35000"/>
            </a:spcAft>
            <a:buNone/>
          </a:pPr>
          <a:r>
            <a:rPr lang="en-US" sz="1200" kern="1200" dirty="0"/>
            <a:t>Client wants Price limits, and deals</a:t>
          </a:r>
        </a:p>
      </dsp:txBody>
      <dsp:txXfrm>
        <a:off x="5761059" y="3326465"/>
        <a:ext cx="1181284" cy="78752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207018-2905-4BDA-B70F-E9F5A1C34B2D}">
      <dsp:nvSpPr>
        <dsp:cNvPr id="0" name=""/>
        <dsp:cNvSpPr/>
      </dsp:nvSpPr>
      <dsp:spPr>
        <a:xfrm>
          <a:off x="43" y="30533"/>
          <a:ext cx="4180585" cy="748800"/>
        </a:xfrm>
        <a:prstGeom prst="rect">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84912" tIns="105664" rIns="184912" bIns="105664" numCol="1" spcCol="1270" anchor="ctr" anchorCtr="0">
          <a:noAutofit/>
        </a:bodyPr>
        <a:lstStyle/>
        <a:p>
          <a:pPr marL="0" lvl="0" indent="0" algn="ctr" defTabSz="1155700">
            <a:lnSpc>
              <a:spcPct val="90000"/>
            </a:lnSpc>
            <a:spcBef>
              <a:spcPct val="0"/>
            </a:spcBef>
            <a:spcAft>
              <a:spcPct val="35000"/>
            </a:spcAft>
            <a:buNone/>
          </a:pPr>
          <a:r>
            <a:rPr lang="en-US" sz="2600" kern="1200" dirty="0"/>
            <a:t>Waterfall</a:t>
          </a:r>
        </a:p>
      </dsp:txBody>
      <dsp:txXfrm>
        <a:off x="43" y="30533"/>
        <a:ext cx="4180585" cy="748800"/>
      </dsp:txXfrm>
    </dsp:sp>
    <dsp:sp modelId="{0EBB546F-2A27-438B-8342-04D8422F15CC}">
      <dsp:nvSpPr>
        <dsp:cNvPr id="0" name=""/>
        <dsp:cNvSpPr/>
      </dsp:nvSpPr>
      <dsp:spPr>
        <a:xfrm>
          <a:off x="43" y="779333"/>
          <a:ext cx="4180585" cy="3385614"/>
        </a:xfrm>
        <a:prstGeom prst="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38684" tIns="138684" rIns="184912" bIns="208026" numCol="1" spcCol="1270" anchor="t" anchorCtr="0">
          <a:noAutofit/>
        </a:bodyPr>
        <a:lstStyle/>
        <a:p>
          <a:pPr marL="228600" lvl="1" indent="-228600" algn="l" defTabSz="1155700">
            <a:lnSpc>
              <a:spcPct val="90000"/>
            </a:lnSpc>
            <a:spcBef>
              <a:spcPct val="0"/>
            </a:spcBef>
            <a:spcAft>
              <a:spcPct val="15000"/>
            </a:spcAft>
            <a:buChar char="•"/>
          </a:pPr>
          <a:r>
            <a:rPr lang="en-US" sz="2600" kern="1200" dirty="0"/>
            <a:t>Small project</a:t>
          </a:r>
        </a:p>
        <a:p>
          <a:pPr marL="228600" lvl="1" indent="-228600" algn="l" defTabSz="1155700">
            <a:lnSpc>
              <a:spcPct val="90000"/>
            </a:lnSpc>
            <a:spcBef>
              <a:spcPct val="0"/>
            </a:spcBef>
            <a:spcAft>
              <a:spcPct val="15000"/>
            </a:spcAft>
            <a:buChar char="•"/>
          </a:pPr>
          <a:r>
            <a:rPr lang="en-US" sz="2600" kern="1200" dirty="0"/>
            <a:t>Client’s needs don’t change</a:t>
          </a:r>
        </a:p>
        <a:p>
          <a:pPr marL="228600" lvl="1" indent="-228600" algn="l" defTabSz="1155700">
            <a:lnSpc>
              <a:spcPct val="90000"/>
            </a:lnSpc>
            <a:spcBef>
              <a:spcPct val="0"/>
            </a:spcBef>
            <a:spcAft>
              <a:spcPct val="15000"/>
            </a:spcAft>
            <a:buChar char="•"/>
          </a:pPr>
          <a:r>
            <a:rPr lang="en-US" sz="2600" kern="1200" dirty="0"/>
            <a:t>Takes longer to make a finished product</a:t>
          </a:r>
        </a:p>
      </dsp:txBody>
      <dsp:txXfrm>
        <a:off x="43" y="779333"/>
        <a:ext cx="4180585" cy="3385614"/>
      </dsp:txXfrm>
    </dsp:sp>
    <dsp:sp modelId="{F6C3601C-37F6-4CCB-8BAE-960E09216A7A}">
      <dsp:nvSpPr>
        <dsp:cNvPr id="0" name=""/>
        <dsp:cNvSpPr/>
      </dsp:nvSpPr>
      <dsp:spPr>
        <a:xfrm>
          <a:off x="4765911" y="30533"/>
          <a:ext cx="4180585" cy="748800"/>
        </a:xfrm>
        <a:prstGeom prst="rect">
          <a:avLst/>
        </a:prstGeom>
        <a:solidFill>
          <a:schemeClr val="accent1">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84912" tIns="105664" rIns="184912" bIns="105664" numCol="1" spcCol="1270" anchor="ctr" anchorCtr="0">
          <a:noAutofit/>
        </a:bodyPr>
        <a:lstStyle/>
        <a:p>
          <a:pPr marL="0" lvl="0" indent="0" algn="ctr" defTabSz="1155700">
            <a:lnSpc>
              <a:spcPct val="90000"/>
            </a:lnSpc>
            <a:spcBef>
              <a:spcPct val="0"/>
            </a:spcBef>
            <a:spcAft>
              <a:spcPct val="35000"/>
            </a:spcAft>
            <a:buNone/>
          </a:pPr>
          <a:r>
            <a:rPr lang="en-US" sz="2600" kern="1200" dirty="0"/>
            <a:t>Agile</a:t>
          </a:r>
        </a:p>
      </dsp:txBody>
      <dsp:txXfrm>
        <a:off x="4765911" y="30533"/>
        <a:ext cx="4180585" cy="748800"/>
      </dsp:txXfrm>
    </dsp:sp>
    <dsp:sp modelId="{11405356-98D8-4FD8-8CDE-9F3F2C8882A1}">
      <dsp:nvSpPr>
        <dsp:cNvPr id="0" name=""/>
        <dsp:cNvSpPr/>
      </dsp:nvSpPr>
      <dsp:spPr>
        <a:xfrm>
          <a:off x="4765911" y="779333"/>
          <a:ext cx="4180585" cy="3385614"/>
        </a:xfrm>
        <a:prstGeom prst="rect">
          <a:avLst/>
        </a:prstGeom>
        <a:solidFill>
          <a:schemeClr val="accen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38684" tIns="138684" rIns="184912" bIns="208026" numCol="1" spcCol="1270" anchor="t" anchorCtr="0">
          <a:noAutofit/>
        </a:bodyPr>
        <a:lstStyle/>
        <a:p>
          <a:pPr marL="228600" lvl="1" indent="-228600" algn="l" defTabSz="1155700">
            <a:lnSpc>
              <a:spcPct val="90000"/>
            </a:lnSpc>
            <a:spcBef>
              <a:spcPct val="0"/>
            </a:spcBef>
            <a:spcAft>
              <a:spcPct val="15000"/>
            </a:spcAft>
            <a:buChar char="•"/>
          </a:pPr>
          <a:r>
            <a:rPr lang="en-US" sz="2600" kern="1200" dirty="0"/>
            <a:t>Adapts well to changes</a:t>
          </a:r>
        </a:p>
        <a:p>
          <a:pPr marL="228600" lvl="1" indent="-228600" algn="l" defTabSz="1155700">
            <a:lnSpc>
              <a:spcPct val="90000"/>
            </a:lnSpc>
            <a:spcBef>
              <a:spcPct val="0"/>
            </a:spcBef>
            <a:spcAft>
              <a:spcPct val="15000"/>
            </a:spcAft>
            <a:buChar char="•"/>
          </a:pPr>
          <a:r>
            <a:rPr lang="en-US" sz="2600" kern="1200" dirty="0"/>
            <a:t>Communication is used more frequently through everyone involved in the team</a:t>
          </a:r>
        </a:p>
        <a:p>
          <a:pPr marL="228600" lvl="1" indent="-228600" algn="l" defTabSz="1155700">
            <a:lnSpc>
              <a:spcPct val="90000"/>
            </a:lnSpc>
            <a:spcBef>
              <a:spcPct val="0"/>
            </a:spcBef>
            <a:spcAft>
              <a:spcPct val="15000"/>
            </a:spcAft>
            <a:buChar char="•"/>
          </a:pPr>
          <a:r>
            <a:rPr lang="en-US" sz="2600" kern="1200" dirty="0"/>
            <a:t>SDLC is shortened to meet deadlines</a:t>
          </a:r>
        </a:p>
      </dsp:txBody>
      <dsp:txXfrm>
        <a:off x="4765911" y="779333"/>
        <a:ext cx="4180585" cy="3385614"/>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6.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audio1.wav>
</file>

<file path=ppt/media/image1.jpeg>
</file>

<file path=ppt/media/image10.jpeg>
</file>

<file path=ppt/media/image11.jpg>
</file>

<file path=ppt/media/image2.png>
</file>

<file path=ppt/media/image3.png>
</file>

<file path=ppt/media/image4.png>
</file>

<file path=ppt/media/image5.png>
</file>

<file path=ppt/media/image6.jpe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1BF9201-37FC-4DE0-9572-6C654BE32104}"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3684490865"/>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1BF9201-37FC-4DE0-9572-6C654BE32104}" type="datetimeFigureOut">
              <a:rPr lang="en-US" smtClean="0"/>
              <a:t>6/19/2022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1092472155"/>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1BF9201-37FC-4DE0-9572-6C654BE32104}"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42664862"/>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1BF9201-37FC-4DE0-9572-6C654BE32104}"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D2B4-DC27-4D18-958D-C02F2CA9597C}"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2918810373"/>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BF9201-37FC-4DE0-9572-6C654BE32104}"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1427957407"/>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1BF9201-37FC-4DE0-9572-6C654BE32104}" type="datetimeFigureOut">
              <a:rPr lang="en-US" smtClean="0"/>
              <a:t>6/19/2022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1639469479"/>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1BF9201-37FC-4DE0-9572-6C654BE32104}" type="datetimeFigureOut">
              <a:rPr lang="en-US" smtClean="0"/>
              <a:t>6/19/2022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2729915293"/>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BF9201-37FC-4DE0-9572-6C654BE32104}"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780249555"/>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BF9201-37FC-4DE0-9572-6C654BE32104}"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2685227274"/>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BF9201-37FC-4DE0-9572-6C654BE32104}"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3590532236"/>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BF9201-37FC-4DE0-9572-6C654BE32104}"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4144364861"/>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1BF9201-37FC-4DE0-9572-6C654BE32104}" type="datetimeFigureOut">
              <a:rPr lang="en-US" smtClean="0"/>
              <a:t>6/19/2022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4282858916"/>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1BF9201-37FC-4DE0-9572-6C654BE32104}" type="datetimeFigureOut">
              <a:rPr lang="en-US" smtClean="0"/>
              <a:t>6/19/2022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1760466928"/>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1BF9201-37FC-4DE0-9572-6C654BE32104}" type="datetimeFigureOut">
              <a:rPr lang="en-US" smtClean="0"/>
              <a:t>6/19/2022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6053540"/>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1BF9201-37FC-4DE0-9572-6C654BE32104}" type="datetimeFigureOut">
              <a:rPr lang="en-US" smtClean="0"/>
              <a:t>6/19/2022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1028795900"/>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1BF9201-37FC-4DE0-9572-6C654BE32104}" type="datetimeFigureOut">
              <a:rPr lang="en-US" smtClean="0"/>
              <a:t>6/19/2022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3208289074"/>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1BF9201-37FC-4DE0-9572-6C654BE32104}" type="datetimeFigureOut">
              <a:rPr lang="en-US" smtClean="0"/>
              <a:t>6/19/2022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7DD2B4-DC27-4D18-958D-C02F2CA9597C}" type="slidenum">
              <a:rPr lang="en-US" smtClean="0"/>
              <a:t>‹#›</a:t>
            </a:fld>
            <a:endParaRPr lang="en-US"/>
          </a:p>
        </p:txBody>
      </p:sp>
    </p:spTree>
    <p:extLst>
      <p:ext uri="{BB962C8B-B14F-4D97-AF65-F5344CB8AC3E}">
        <p14:creationId xmlns:p14="http://schemas.microsoft.com/office/powerpoint/2010/main" val="1633851170"/>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1" name="arrow.wav"/>
          </p:stSnd>
        </p:sndAc>
      </p:transition>
    </mc:Choice>
    <mc:Fallback>
      <p:transition spd="slow">
        <p:fade/>
        <p:sndAc>
          <p:stSnd>
            <p:snd r:embed="rId1" name="arrow.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audio" Target="../media/audio1.wav"/><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1BF9201-37FC-4DE0-9572-6C654BE32104}" type="datetimeFigureOut">
              <a:rPr lang="en-US" smtClean="0"/>
              <a:t>6/19/2022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97DD2B4-DC27-4D18-958D-C02F2CA9597C}" type="slidenum">
              <a:rPr lang="en-US" smtClean="0"/>
              <a:t>‹#›</a:t>
            </a:fld>
            <a:endParaRPr lang="en-US"/>
          </a:p>
        </p:txBody>
      </p:sp>
    </p:spTree>
    <p:extLst>
      <p:ext uri="{BB962C8B-B14F-4D97-AF65-F5344CB8AC3E}">
        <p14:creationId xmlns:p14="http://schemas.microsoft.com/office/powerpoint/2010/main" val="3844093616"/>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mc:AlternateContent xmlns:mc="http://schemas.openxmlformats.org/markup-compatibility/2006">
    <mc:Choice xmlns:p14="http://schemas.microsoft.com/office/powerpoint/2010/main" Requires="p14">
      <p:transition spd="slow" p14:dur="1600">
        <p14:gallery dir="l"/>
        <p:sndAc>
          <p:stSnd>
            <p:snd r:embed="rId19" name="arrow.wav"/>
          </p:stSnd>
        </p:sndAc>
      </p:transition>
    </mc:Choice>
    <mc:Fallback>
      <p:transition spd="slow">
        <p:fade/>
        <p:sndAc>
          <p:stSnd>
            <p:snd r:embed="rId19" name="arrow.wav"/>
          </p:stSnd>
        </p:sndAc>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8F4F5-ABB3-C567-CFF1-62AFE81CC26B}"/>
              </a:ext>
            </a:extLst>
          </p:cNvPr>
          <p:cNvSpPr>
            <a:spLocks noGrp="1"/>
          </p:cNvSpPr>
          <p:nvPr>
            <p:ph type="ctrTitle"/>
          </p:nvPr>
        </p:nvSpPr>
        <p:spPr/>
        <p:txBody>
          <a:bodyPr/>
          <a:lstStyle/>
          <a:p>
            <a:pPr algn="ctr"/>
            <a:r>
              <a:rPr lang="en-US" b="1" dirty="0"/>
              <a:t>Waterfall Vs. Agile</a:t>
            </a:r>
          </a:p>
        </p:txBody>
      </p:sp>
      <p:sp>
        <p:nvSpPr>
          <p:cNvPr id="3" name="Subtitle 2">
            <a:extLst>
              <a:ext uri="{FF2B5EF4-FFF2-40B4-BE49-F238E27FC236}">
                <a16:creationId xmlns:a16="http://schemas.microsoft.com/office/drawing/2014/main" id="{4F383653-66CE-E373-B19A-E3F445E873B4}"/>
              </a:ext>
            </a:extLst>
          </p:cNvPr>
          <p:cNvSpPr>
            <a:spLocks noGrp="1"/>
          </p:cNvSpPr>
          <p:nvPr>
            <p:ph type="subTitle" idx="1"/>
          </p:nvPr>
        </p:nvSpPr>
        <p:spPr/>
        <p:txBody>
          <a:bodyPr/>
          <a:lstStyle/>
          <a:p>
            <a:pPr algn="ctr"/>
            <a:r>
              <a:rPr lang="en-US" dirty="0"/>
              <a:t>Which one is best fitted for your project?</a:t>
            </a:r>
          </a:p>
        </p:txBody>
      </p:sp>
    </p:spTree>
    <p:extLst>
      <p:ext uri="{BB962C8B-B14F-4D97-AF65-F5344CB8AC3E}">
        <p14:creationId xmlns:p14="http://schemas.microsoft.com/office/powerpoint/2010/main" val="923641734"/>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arrow.wav"/>
          </p:stSnd>
        </p:sndAc>
      </p:transition>
    </mc:Choice>
    <mc:Fallback>
      <p:transition spd="slow">
        <p:fade/>
        <p:sndAc>
          <p:stSnd>
            <p:snd r:embed="rId2" name="arrow.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9"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21F00-5FDD-984C-F5F2-1BC5486143DD}"/>
              </a:ext>
            </a:extLst>
          </p:cNvPr>
          <p:cNvSpPr>
            <a:spLocks noGrp="1"/>
          </p:cNvSpPr>
          <p:nvPr>
            <p:ph type="title"/>
          </p:nvPr>
        </p:nvSpPr>
        <p:spPr/>
        <p:txBody>
          <a:bodyPr/>
          <a:lstStyle/>
          <a:p>
            <a:pPr algn="ctr"/>
            <a:r>
              <a:rPr lang="en-US" b="1" dirty="0"/>
              <a:t>What to consider when using the Waterfall or using agile approach?</a:t>
            </a:r>
          </a:p>
        </p:txBody>
      </p:sp>
      <p:graphicFrame>
        <p:nvGraphicFramePr>
          <p:cNvPr id="4" name="Content Placeholder 3">
            <a:extLst>
              <a:ext uri="{FF2B5EF4-FFF2-40B4-BE49-F238E27FC236}">
                <a16:creationId xmlns:a16="http://schemas.microsoft.com/office/drawing/2014/main" id="{DD78CD82-6B00-A9E7-6A87-15267649753B}"/>
              </a:ext>
            </a:extLst>
          </p:cNvPr>
          <p:cNvGraphicFramePr>
            <a:graphicFrameLocks noGrp="1"/>
          </p:cNvGraphicFramePr>
          <p:nvPr>
            <p:ph idx="1"/>
            <p:extLst>
              <p:ext uri="{D42A27DB-BD31-4B8C-83A1-F6EECF244321}">
                <p14:modId xmlns:p14="http://schemas.microsoft.com/office/powerpoint/2010/main" val="1798696624"/>
              </p:ext>
            </p:extLst>
          </p:nvPr>
        </p:nvGraphicFramePr>
        <p:xfrm>
          <a:off x="1103312" y="2052918"/>
          <a:ext cx="8946541" cy="4195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78647782"/>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arrow.wav"/>
          </p:stSnd>
        </p:sndAc>
      </p:transition>
    </mc:Choice>
    <mc:Fallback>
      <p:transition spd="slow">
        <p:fade/>
        <p:sndAc>
          <p:stSnd>
            <p:snd r:embed="rId2" name="arrow.wav"/>
          </p:stSnd>
        </p:sndAc>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5501E-6936-D658-47A7-5E2763518DC0}"/>
              </a:ext>
            </a:extLst>
          </p:cNvPr>
          <p:cNvSpPr>
            <a:spLocks noGrp="1"/>
          </p:cNvSpPr>
          <p:nvPr>
            <p:ph type="title"/>
          </p:nvPr>
        </p:nvSpPr>
        <p:spPr/>
        <p:txBody>
          <a:bodyPr/>
          <a:lstStyle/>
          <a:p>
            <a:pPr algn="ctr"/>
            <a:r>
              <a:rPr lang="en-US" b="1" dirty="0"/>
              <a:t>Resources used in Presentation</a:t>
            </a:r>
          </a:p>
        </p:txBody>
      </p:sp>
      <p:sp>
        <p:nvSpPr>
          <p:cNvPr id="3" name="Content Placeholder 2">
            <a:extLst>
              <a:ext uri="{FF2B5EF4-FFF2-40B4-BE49-F238E27FC236}">
                <a16:creationId xmlns:a16="http://schemas.microsoft.com/office/drawing/2014/main" id="{B3E88E52-C092-4156-ACDC-3FF6624A9E8D}"/>
              </a:ext>
            </a:extLst>
          </p:cNvPr>
          <p:cNvSpPr>
            <a:spLocks noGrp="1"/>
          </p:cNvSpPr>
          <p:nvPr>
            <p:ph idx="1"/>
          </p:nvPr>
        </p:nvSpPr>
        <p:spPr/>
        <p:txBody>
          <a:bodyPr/>
          <a:lstStyle/>
          <a:p>
            <a:r>
              <a:rPr lang="en-US" sz="1800" dirty="0">
                <a:effectLst/>
                <a:latin typeface="Times New Roman" panose="02020603050405020304" pitchFamily="18" charset="0"/>
              </a:rPr>
              <a:t>Lucid content team. “The Roles and Responsibilities of a Scrum Master.” </a:t>
            </a:r>
            <a:r>
              <a:rPr lang="en-US" sz="1800" i="1" dirty="0" err="1">
                <a:effectLst/>
                <a:latin typeface="Times New Roman" panose="02020603050405020304" pitchFamily="18" charset="0"/>
              </a:rPr>
              <a:t>Lucidchart</a:t>
            </a:r>
            <a:r>
              <a:rPr lang="en-US" sz="1800" dirty="0">
                <a:effectLst/>
                <a:latin typeface="Times New Roman" panose="02020603050405020304" pitchFamily="18" charset="0"/>
              </a:rPr>
              <a:t>, 22 		July 2019, www.lucidchart.com/blog/scrum-master-skills-and-responsibilities.</a:t>
            </a:r>
          </a:p>
          <a:p>
            <a:r>
              <a:rPr lang="en-US" sz="1800" dirty="0">
                <a:effectLst/>
                <a:latin typeface="Times New Roman" panose="02020603050405020304" pitchFamily="18" charset="0"/>
              </a:rPr>
              <a:t>Lucid content team. “7 Key Product Owner Responsibilities | </a:t>
            </a:r>
            <a:r>
              <a:rPr lang="en-US" sz="1800" dirty="0" err="1">
                <a:effectLst/>
                <a:latin typeface="Times New Roman" panose="02020603050405020304" pitchFamily="18" charset="0"/>
              </a:rPr>
              <a:t>Lucidchart</a:t>
            </a:r>
            <a:r>
              <a:rPr lang="en-US" sz="1800" dirty="0">
                <a:effectLst/>
                <a:latin typeface="Times New Roman" panose="02020603050405020304" pitchFamily="18" charset="0"/>
              </a:rPr>
              <a:t> Blog.” 	</a:t>
            </a:r>
            <a:r>
              <a:rPr lang="en-US" sz="1800" i="1" dirty="0">
                <a:effectLst/>
                <a:latin typeface="Times New Roman" panose="02020603050405020304" pitchFamily="18" charset="0"/>
              </a:rPr>
              <a:t>Lucidchart.com</a:t>
            </a:r>
            <a:r>
              <a:rPr lang="en-US" sz="1800" dirty="0">
                <a:effectLst/>
                <a:latin typeface="Times New Roman" panose="02020603050405020304" pitchFamily="18" charset="0"/>
              </a:rPr>
              <a:t>, 2018, www.lucidchart.com/blog/product-owner-roles-and-responsibilities.</a:t>
            </a:r>
          </a:p>
          <a:p>
            <a:r>
              <a:rPr lang="en-US" sz="1800" dirty="0">
                <a:effectLst/>
                <a:latin typeface="Times New Roman" panose="02020603050405020304" pitchFamily="18" charset="0"/>
              </a:rPr>
              <a:t>Adobe. “Waterfall Methodology - a Complete Guide | Workfront.” </a:t>
            </a:r>
            <a:r>
              <a:rPr lang="en-US" sz="1800" i="1" dirty="0">
                <a:effectLst/>
                <a:latin typeface="Times New Roman" panose="02020603050405020304" pitchFamily="18" charset="0"/>
              </a:rPr>
              <a:t>Www.workfront.com</a:t>
            </a:r>
            <a:r>
              <a:rPr lang="en-US" sz="1800" dirty="0">
                <a:effectLst/>
                <a:latin typeface="Times New Roman" panose="02020603050405020304" pitchFamily="18" charset="0"/>
              </a:rPr>
              <a:t>, 		2022, www.workfront.com/project-management/methodologies/waterfall.</a:t>
            </a:r>
          </a:p>
          <a:p>
            <a:r>
              <a:rPr lang="en-US" sz="1800" dirty="0">
                <a:effectLst/>
                <a:latin typeface="Times New Roman" panose="02020603050405020304" pitchFamily="18" charset="0"/>
              </a:rPr>
              <a:t>Cobb, Charles G. </a:t>
            </a:r>
            <a:r>
              <a:rPr lang="en-US" sz="1800" i="1" dirty="0">
                <a:effectLst/>
                <a:latin typeface="Times New Roman" panose="02020603050405020304" pitchFamily="18" charset="0"/>
              </a:rPr>
              <a:t>Login.microsoftonline.com</a:t>
            </a:r>
            <a:r>
              <a:rPr lang="en-US" sz="1800" dirty="0">
                <a:effectLst/>
                <a:latin typeface="Times New Roman" panose="02020603050405020304" pitchFamily="18" charset="0"/>
              </a:rPr>
              <a:t>, 2015, web-p-</a:t>
            </a:r>
            <a:r>
              <a:rPr lang="en-US" sz="1800" dirty="0" err="1">
                <a:effectLst/>
                <a:latin typeface="Times New Roman" panose="02020603050405020304" pitchFamily="18" charset="0"/>
              </a:rPr>
              <a:t>ebscohost</a:t>
            </a:r>
            <a:r>
              <a:rPr lang="en-US" sz="1800" dirty="0">
                <a:effectLst/>
                <a:latin typeface="Times New Roman" panose="02020603050405020304" pitchFamily="18" charset="0"/>
              </a:rPr>
              <a:t>-		com.ezproxy.snhu.edu/</a:t>
            </a:r>
            <a:r>
              <a:rPr lang="en-US" sz="1800" dirty="0" err="1">
                <a:effectLst/>
                <a:latin typeface="Times New Roman" panose="02020603050405020304" pitchFamily="18" charset="0"/>
              </a:rPr>
              <a:t>ehost</a:t>
            </a:r>
            <a:r>
              <a:rPr lang="en-US" sz="1800" dirty="0">
                <a:effectLst/>
                <a:latin typeface="Times New Roman" panose="02020603050405020304" pitchFamily="18" charset="0"/>
              </a:rPr>
              <a:t>/detail/</a:t>
            </a:r>
            <a:r>
              <a:rPr lang="en-US" sz="1800" dirty="0" err="1">
                <a:effectLst/>
                <a:latin typeface="Times New Roman" panose="02020603050405020304" pitchFamily="18" charset="0"/>
              </a:rPr>
              <a:t>detail?vid</a:t>
            </a:r>
            <a:r>
              <a:rPr lang="en-US" sz="1800" dirty="0">
                <a:effectLst/>
                <a:latin typeface="Times New Roman" panose="02020603050405020304" pitchFamily="18" charset="0"/>
              </a:rPr>
              <a:t>=0&amp;sid=0baf3f75-eec0-41e8-9536-ef4683add2b6%40redis&amp;bdata=JnNpdGU9ZWhvc3QtbGl2ZQ%3d%3d#AN=937009&amp;db=</a:t>
            </a:r>
            <a:r>
              <a:rPr lang="en-US" sz="1800" dirty="0" err="1">
                <a:effectLst/>
                <a:latin typeface="Times New Roman" panose="02020603050405020304" pitchFamily="18" charset="0"/>
              </a:rPr>
              <a:t>nlebk</a:t>
            </a:r>
            <a:r>
              <a:rPr lang="en-US" sz="1800" dirty="0">
                <a:effectLst/>
                <a:latin typeface="Times New Roman" panose="02020603050405020304" pitchFamily="18" charset="0"/>
              </a:rPr>
              <a:t>. Accessed 19 June 2022.</a:t>
            </a:r>
          </a:p>
          <a:p>
            <a:endParaRPr lang="en-US" dirty="0"/>
          </a:p>
        </p:txBody>
      </p:sp>
    </p:spTree>
    <p:extLst>
      <p:ext uri="{BB962C8B-B14F-4D97-AF65-F5344CB8AC3E}">
        <p14:creationId xmlns:p14="http://schemas.microsoft.com/office/powerpoint/2010/main" val="2696848436"/>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arrow.wav"/>
          </p:stSnd>
        </p:sndAc>
      </p:transition>
    </mc:Choice>
    <mc:Fallback>
      <p:transition spd="slow">
        <p:fade/>
        <p:sndAc>
          <p:stSnd>
            <p:snd r:embed="rId2" name="arrow.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13206-8E1A-AADA-07CC-8844FC693194}"/>
              </a:ext>
            </a:extLst>
          </p:cNvPr>
          <p:cNvSpPr>
            <a:spLocks noGrp="1"/>
          </p:cNvSpPr>
          <p:nvPr>
            <p:ph type="title"/>
          </p:nvPr>
        </p:nvSpPr>
        <p:spPr/>
        <p:txBody>
          <a:bodyPr/>
          <a:lstStyle/>
          <a:p>
            <a:pPr algn="ctr"/>
            <a:r>
              <a:rPr lang="en-US" b="1" dirty="0">
                <a:solidFill>
                  <a:schemeClr val="tx1"/>
                </a:solidFill>
              </a:rPr>
              <a:t>Why Use Agile For Your Project?</a:t>
            </a:r>
          </a:p>
        </p:txBody>
      </p:sp>
      <p:graphicFrame>
        <p:nvGraphicFramePr>
          <p:cNvPr id="4" name="Content Placeholder 3">
            <a:extLst>
              <a:ext uri="{FF2B5EF4-FFF2-40B4-BE49-F238E27FC236}">
                <a16:creationId xmlns:a16="http://schemas.microsoft.com/office/drawing/2014/main" id="{CC5B41CB-1C94-0488-1EE5-EAFF6E7B6746}"/>
              </a:ext>
            </a:extLst>
          </p:cNvPr>
          <p:cNvGraphicFramePr>
            <a:graphicFrameLocks noGrp="1"/>
          </p:cNvGraphicFramePr>
          <p:nvPr>
            <p:ph idx="1"/>
            <p:extLst>
              <p:ext uri="{D42A27DB-BD31-4B8C-83A1-F6EECF244321}">
                <p14:modId xmlns:p14="http://schemas.microsoft.com/office/powerpoint/2010/main" val="87121542"/>
              </p:ext>
            </p:extLst>
          </p:nvPr>
        </p:nvGraphicFramePr>
        <p:xfrm>
          <a:off x="1103312" y="2052918"/>
          <a:ext cx="8946541" cy="4195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76358375"/>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arrow.wav"/>
          </p:stSnd>
        </p:sndAc>
      </p:transition>
    </mc:Choice>
    <mc:Fallback>
      <p:transition spd="slow">
        <p:fade/>
        <p:sndAc>
          <p:stSnd>
            <p:snd r:embed="rId2" name="arrow.wav"/>
          </p:stSnd>
        </p:sndAc>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205D8-82BE-8910-CCD5-2D5C0A0EA334}"/>
              </a:ext>
            </a:extLst>
          </p:cNvPr>
          <p:cNvSpPr>
            <a:spLocks noGrp="1"/>
          </p:cNvSpPr>
          <p:nvPr>
            <p:ph type="title"/>
          </p:nvPr>
        </p:nvSpPr>
        <p:spPr/>
        <p:txBody>
          <a:bodyPr/>
          <a:lstStyle/>
          <a:p>
            <a:pPr algn="ctr"/>
            <a:r>
              <a:rPr lang="en-US" b="1" dirty="0">
                <a:solidFill>
                  <a:schemeClr val="tx1"/>
                </a:solidFill>
              </a:rPr>
              <a:t>Agile Software Lifecycle</a:t>
            </a:r>
          </a:p>
        </p:txBody>
      </p:sp>
      <p:graphicFrame>
        <p:nvGraphicFramePr>
          <p:cNvPr id="5" name="Content Placeholder 4">
            <a:extLst>
              <a:ext uri="{FF2B5EF4-FFF2-40B4-BE49-F238E27FC236}">
                <a16:creationId xmlns:a16="http://schemas.microsoft.com/office/drawing/2014/main" id="{B82C282A-C12E-A40C-E9FD-5F07003B957A}"/>
              </a:ext>
            </a:extLst>
          </p:cNvPr>
          <p:cNvGraphicFramePr>
            <a:graphicFrameLocks noGrp="1"/>
          </p:cNvGraphicFramePr>
          <p:nvPr>
            <p:ph idx="1"/>
            <p:extLst>
              <p:ext uri="{D42A27DB-BD31-4B8C-83A1-F6EECF244321}">
                <p14:modId xmlns:p14="http://schemas.microsoft.com/office/powerpoint/2010/main" val="3983177583"/>
              </p:ext>
            </p:extLst>
          </p:nvPr>
        </p:nvGraphicFramePr>
        <p:xfrm>
          <a:off x="1103312" y="2052918"/>
          <a:ext cx="8946541" cy="4195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49839249"/>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arrow.wav"/>
          </p:stSnd>
        </p:sndAc>
      </p:transition>
    </mc:Choice>
    <mc:Fallback>
      <p:transition spd="slow">
        <p:fade/>
        <p:sndAc>
          <p:stSnd>
            <p:snd r:embed="rId2" name="arrow.wav"/>
          </p:stSnd>
        </p:sndAc>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C4FB4-7B95-9791-19CB-C40C18413D36}"/>
              </a:ext>
            </a:extLst>
          </p:cNvPr>
          <p:cNvSpPr>
            <a:spLocks noGrp="1"/>
          </p:cNvSpPr>
          <p:nvPr>
            <p:ph type="title"/>
          </p:nvPr>
        </p:nvSpPr>
        <p:spPr/>
        <p:txBody>
          <a:bodyPr/>
          <a:lstStyle/>
          <a:p>
            <a:pPr algn="ctr"/>
            <a:r>
              <a:rPr lang="en-US" b="1" dirty="0">
                <a:solidFill>
                  <a:schemeClr val="tx1"/>
                </a:solidFill>
              </a:rPr>
              <a:t>Project Owner’s Role</a:t>
            </a:r>
          </a:p>
        </p:txBody>
      </p:sp>
      <p:graphicFrame>
        <p:nvGraphicFramePr>
          <p:cNvPr id="4" name="Content Placeholder 3">
            <a:extLst>
              <a:ext uri="{FF2B5EF4-FFF2-40B4-BE49-F238E27FC236}">
                <a16:creationId xmlns:a16="http://schemas.microsoft.com/office/drawing/2014/main" id="{65AC22BF-4BF7-2C72-3734-1A920AD4BCAE}"/>
              </a:ext>
            </a:extLst>
          </p:cNvPr>
          <p:cNvGraphicFramePr>
            <a:graphicFrameLocks noGrp="1"/>
          </p:cNvGraphicFramePr>
          <p:nvPr>
            <p:ph idx="1"/>
            <p:extLst>
              <p:ext uri="{D42A27DB-BD31-4B8C-83A1-F6EECF244321}">
                <p14:modId xmlns:p14="http://schemas.microsoft.com/office/powerpoint/2010/main" val="1429520568"/>
              </p:ext>
            </p:extLst>
          </p:nvPr>
        </p:nvGraphicFramePr>
        <p:xfrm>
          <a:off x="1103312" y="2052918"/>
          <a:ext cx="8946541" cy="4195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21342935"/>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arrow.wav"/>
          </p:stSnd>
        </p:sndAc>
      </p:transition>
    </mc:Choice>
    <mc:Fallback>
      <p:transition spd="slow">
        <p:fade/>
        <p:sndAc>
          <p:stSnd>
            <p:snd r:embed="rId2" name="arrow.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4A1DA-2849-E8FA-8D8C-1ED373D23794}"/>
              </a:ext>
            </a:extLst>
          </p:cNvPr>
          <p:cNvSpPr>
            <a:spLocks noGrp="1"/>
          </p:cNvSpPr>
          <p:nvPr>
            <p:ph type="title"/>
          </p:nvPr>
        </p:nvSpPr>
        <p:spPr/>
        <p:txBody>
          <a:bodyPr/>
          <a:lstStyle/>
          <a:p>
            <a:pPr algn="ctr"/>
            <a:r>
              <a:rPr lang="en-US" b="1" dirty="0">
                <a:solidFill>
                  <a:schemeClr val="tx1"/>
                </a:solidFill>
              </a:rPr>
              <a:t>Scrum Master’s Role</a:t>
            </a:r>
          </a:p>
        </p:txBody>
      </p:sp>
      <p:graphicFrame>
        <p:nvGraphicFramePr>
          <p:cNvPr id="4" name="Content Placeholder 3">
            <a:extLst>
              <a:ext uri="{FF2B5EF4-FFF2-40B4-BE49-F238E27FC236}">
                <a16:creationId xmlns:a16="http://schemas.microsoft.com/office/drawing/2014/main" id="{830C761A-388F-94CF-EA00-359891A4D36C}"/>
              </a:ext>
            </a:extLst>
          </p:cNvPr>
          <p:cNvGraphicFramePr>
            <a:graphicFrameLocks noGrp="1"/>
          </p:cNvGraphicFramePr>
          <p:nvPr>
            <p:ph idx="1"/>
            <p:extLst>
              <p:ext uri="{D42A27DB-BD31-4B8C-83A1-F6EECF244321}">
                <p14:modId xmlns:p14="http://schemas.microsoft.com/office/powerpoint/2010/main" val="2961682995"/>
              </p:ext>
            </p:extLst>
          </p:nvPr>
        </p:nvGraphicFramePr>
        <p:xfrm>
          <a:off x="1103312" y="2052918"/>
          <a:ext cx="8946541" cy="4195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74917019"/>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arrow.wav"/>
          </p:stSnd>
        </p:sndAc>
      </p:transition>
    </mc:Choice>
    <mc:Fallback>
      <p:transition spd="slow">
        <p:fade/>
        <p:sndAc>
          <p:stSnd>
            <p:snd r:embed="rId2" name="arrow.wav"/>
          </p:st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AE1A0-337C-B234-7726-9C049F28AD1C}"/>
              </a:ext>
            </a:extLst>
          </p:cNvPr>
          <p:cNvSpPr>
            <a:spLocks noGrp="1"/>
          </p:cNvSpPr>
          <p:nvPr>
            <p:ph type="title"/>
          </p:nvPr>
        </p:nvSpPr>
        <p:spPr/>
        <p:txBody>
          <a:bodyPr/>
          <a:lstStyle/>
          <a:p>
            <a:pPr algn="ctr"/>
            <a:r>
              <a:rPr lang="en-US" b="1" dirty="0"/>
              <a:t>Development team Role</a:t>
            </a:r>
          </a:p>
        </p:txBody>
      </p:sp>
      <p:graphicFrame>
        <p:nvGraphicFramePr>
          <p:cNvPr id="4" name="Content Placeholder 3">
            <a:extLst>
              <a:ext uri="{FF2B5EF4-FFF2-40B4-BE49-F238E27FC236}">
                <a16:creationId xmlns:a16="http://schemas.microsoft.com/office/drawing/2014/main" id="{C89D5F64-A637-B646-4374-FB460A429900}"/>
              </a:ext>
            </a:extLst>
          </p:cNvPr>
          <p:cNvGraphicFramePr>
            <a:graphicFrameLocks noGrp="1"/>
          </p:cNvGraphicFramePr>
          <p:nvPr>
            <p:ph idx="1"/>
            <p:extLst>
              <p:ext uri="{D42A27DB-BD31-4B8C-83A1-F6EECF244321}">
                <p14:modId xmlns:p14="http://schemas.microsoft.com/office/powerpoint/2010/main" val="264717533"/>
              </p:ext>
            </p:extLst>
          </p:nvPr>
        </p:nvGraphicFramePr>
        <p:xfrm>
          <a:off x="1103312" y="2052918"/>
          <a:ext cx="8946541" cy="4195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82047913"/>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arrow.wav"/>
          </p:stSnd>
        </p:sndAc>
      </p:transition>
    </mc:Choice>
    <mc:Fallback>
      <p:transition spd="slow">
        <p:fade/>
        <p:sndAc>
          <p:stSnd>
            <p:snd r:embed="rId2" name="arrow.wav"/>
          </p:st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04533-2544-4673-F120-55F897F0F6A5}"/>
              </a:ext>
            </a:extLst>
          </p:cNvPr>
          <p:cNvSpPr>
            <a:spLocks noGrp="1"/>
          </p:cNvSpPr>
          <p:nvPr>
            <p:ph type="title"/>
          </p:nvPr>
        </p:nvSpPr>
        <p:spPr/>
        <p:txBody>
          <a:bodyPr/>
          <a:lstStyle/>
          <a:p>
            <a:pPr algn="ctr"/>
            <a:r>
              <a:rPr lang="en-US" b="1" dirty="0"/>
              <a:t>Why Use Waterfall For Your Project? </a:t>
            </a:r>
            <a:endParaRPr lang="en-US" dirty="0"/>
          </a:p>
        </p:txBody>
      </p:sp>
      <p:graphicFrame>
        <p:nvGraphicFramePr>
          <p:cNvPr id="4" name="Content Placeholder 3">
            <a:extLst>
              <a:ext uri="{FF2B5EF4-FFF2-40B4-BE49-F238E27FC236}">
                <a16:creationId xmlns:a16="http://schemas.microsoft.com/office/drawing/2014/main" id="{B9D8057D-49FB-B61E-358F-0903B1EC0DAE}"/>
              </a:ext>
            </a:extLst>
          </p:cNvPr>
          <p:cNvGraphicFramePr>
            <a:graphicFrameLocks noGrp="1"/>
          </p:cNvGraphicFramePr>
          <p:nvPr>
            <p:ph idx="1"/>
            <p:extLst>
              <p:ext uri="{D42A27DB-BD31-4B8C-83A1-F6EECF244321}">
                <p14:modId xmlns:p14="http://schemas.microsoft.com/office/powerpoint/2010/main" val="1855337042"/>
              </p:ext>
            </p:extLst>
          </p:nvPr>
        </p:nvGraphicFramePr>
        <p:xfrm>
          <a:off x="1103312" y="2052918"/>
          <a:ext cx="8946541" cy="4195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49524071"/>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arrow.wav"/>
          </p:stSnd>
        </p:sndAc>
      </p:transition>
    </mc:Choice>
    <mc:Fallback>
      <p:transition spd="slow">
        <p:fade/>
        <p:sndAc>
          <p:stSnd>
            <p:snd r:embed="rId2" name="arrow.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4076D-AE6B-4DC4-37C8-9C4445DA0151}"/>
              </a:ext>
            </a:extLst>
          </p:cNvPr>
          <p:cNvSpPr>
            <a:spLocks noGrp="1"/>
          </p:cNvSpPr>
          <p:nvPr>
            <p:ph type="title"/>
          </p:nvPr>
        </p:nvSpPr>
        <p:spPr/>
        <p:txBody>
          <a:bodyPr/>
          <a:lstStyle/>
          <a:p>
            <a:pPr algn="ctr"/>
            <a:r>
              <a:rPr lang="en-US" b="1" dirty="0"/>
              <a:t>The Waterfall Software Lifecycle</a:t>
            </a:r>
          </a:p>
        </p:txBody>
      </p:sp>
      <p:graphicFrame>
        <p:nvGraphicFramePr>
          <p:cNvPr id="4" name="Content Placeholder 3">
            <a:extLst>
              <a:ext uri="{FF2B5EF4-FFF2-40B4-BE49-F238E27FC236}">
                <a16:creationId xmlns:a16="http://schemas.microsoft.com/office/drawing/2014/main" id="{64CD29CC-5F33-CC52-1DDD-AAC68AA35724}"/>
              </a:ext>
            </a:extLst>
          </p:cNvPr>
          <p:cNvGraphicFramePr>
            <a:graphicFrameLocks noGrp="1"/>
          </p:cNvGraphicFramePr>
          <p:nvPr>
            <p:ph idx="1"/>
            <p:extLst>
              <p:ext uri="{D42A27DB-BD31-4B8C-83A1-F6EECF244321}">
                <p14:modId xmlns:p14="http://schemas.microsoft.com/office/powerpoint/2010/main" val="439592336"/>
              </p:ext>
            </p:extLst>
          </p:nvPr>
        </p:nvGraphicFramePr>
        <p:xfrm>
          <a:off x="1103312" y="2052918"/>
          <a:ext cx="8946541" cy="4195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32885575"/>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arrow.wav"/>
          </p:stSnd>
        </p:sndAc>
      </p:transition>
    </mc:Choice>
    <mc:Fallback>
      <p:transition spd="slow">
        <p:fade/>
        <p:sndAc>
          <p:stSnd>
            <p:snd r:embed="rId2" name="arrow.wav"/>
          </p:st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94FC4-F8A8-3FD2-C0D8-C1CFD1FB1FE0}"/>
              </a:ext>
            </a:extLst>
          </p:cNvPr>
          <p:cNvSpPr>
            <a:spLocks noGrp="1"/>
          </p:cNvSpPr>
          <p:nvPr>
            <p:ph type="title"/>
          </p:nvPr>
        </p:nvSpPr>
        <p:spPr/>
        <p:txBody>
          <a:bodyPr/>
          <a:lstStyle/>
          <a:p>
            <a:pPr algn="ctr"/>
            <a:r>
              <a:rPr lang="en-US" b="1" dirty="0"/>
              <a:t>Using The Waterfall in the SNHU Travel Project</a:t>
            </a:r>
          </a:p>
        </p:txBody>
      </p:sp>
      <p:graphicFrame>
        <p:nvGraphicFramePr>
          <p:cNvPr id="4" name="Content Placeholder 3">
            <a:extLst>
              <a:ext uri="{FF2B5EF4-FFF2-40B4-BE49-F238E27FC236}">
                <a16:creationId xmlns:a16="http://schemas.microsoft.com/office/drawing/2014/main" id="{B93B7141-F826-5470-B6D3-FC4DA48D06AE}"/>
              </a:ext>
            </a:extLst>
          </p:cNvPr>
          <p:cNvGraphicFramePr>
            <a:graphicFrameLocks noGrp="1"/>
          </p:cNvGraphicFramePr>
          <p:nvPr>
            <p:ph idx="1"/>
            <p:extLst>
              <p:ext uri="{D42A27DB-BD31-4B8C-83A1-F6EECF244321}">
                <p14:modId xmlns:p14="http://schemas.microsoft.com/office/powerpoint/2010/main" val="2616271410"/>
              </p:ext>
            </p:extLst>
          </p:nvPr>
        </p:nvGraphicFramePr>
        <p:xfrm>
          <a:off x="1103312" y="2052918"/>
          <a:ext cx="8946541" cy="4195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38700097"/>
      </p:ext>
    </p:extLst>
  </p:cSld>
  <p:clrMapOvr>
    <a:masterClrMapping/>
  </p:clrMapOvr>
  <mc:AlternateContent xmlns:mc="http://schemas.openxmlformats.org/markup-compatibility/2006">
    <mc:Choice xmlns:p14="http://schemas.microsoft.com/office/powerpoint/2010/main" Requires="p14">
      <p:transition spd="slow" p14:dur="1600">
        <p14:gallery dir="l"/>
        <p:sndAc>
          <p:stSnd>
            <p:snd r:embed="rId2" name="arrow.wav"/>
          </p:stSnd>
        </p:sndAc>
      </p:transition>
    </mc:Choice>
    <mc:Fallback>
      <p:transition spd="slow">
        <p:fade/>
        <p:sndAc>
          <p:stSnd>
            <p:snd r:embed="rId2" name="arrow.wav"/>
          </p:stSnd>
        </p:sndAc>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Ion</Template>
  <TotalTime>155</TotalTime>
  <Words>548</Words>
  <Application>Microsoft Office PowerPoint</Application>
  <PresentationFormat>Widescreen</PresentationFormat>
  <Paragraphs>74</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Century Gothic</vt:lpstr>
      <vt:lpstr>Times New Roman</vt:lpstr>
      <vt:lpstr>Wingdings 3</vt:lpstr>
      <vt:lpstr>Ion</vt:lpstr>
      <vt:lpstr>Waterfall Vs. Agile</vt:lpstr>
      <vt:lpstr>Why Use Agile For Your Project?</vt:lpstr>
      <vt:lpstr>Agile Software Lifecycle</vt:lpstr>
      <vt:lpstr>Project Owner’s Role</vt:lpstr>
      <vt:lpstr>Scrum Master’s Role</vt:lpstr>
      <vt:lpstr>Development team Role</vt:lpstr>
      <vt:lpstr>Why Use Waterfall For Your Project? </vt:lpstr>
      <vt:lpstr>The Waterfall Software Lifecycle</vt:lpstr>
      <vt:lpstr>Using The Waterfall in the SNHU Travel Project</vt:lpstr>
      <vt:lpstr>What to consider when using the Waterfall or using agile approach?</vt:lpstr>
      <vt:lpstr>Resources used in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Waterfall Vs. Agile</dc:title>
  <dc:creator>Intondi, Scott</dc:creator>
  <cp:lastModifiedBy>Intondi, Scott</cp:lastModifiedBy>
  <cp:revision>1</cp:revision>
  <dcterms:created xsi:type="dcterms:W3CDTF">2022-06-19T15:45:18Z</dcterms:created>
  <dcterms:modified xsi:type="dcterms:W3CDTF">2022-06-19T18:20:24Z</dcterms:modified>
</cp:coreProperties>
</file>

<file path=docProps/thumbnail.jpeg>
</file>